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 id="2147483648" r:id="rId2"/>
    <p:sldMasterId id="2147483687" r:id="rId3"/>
  </p:sldMasterIdLst>
  <p:notesMasterIdLst>
    <p:notesMasterId r:id="rId16"/>
  </p:notesMasterIdLst>
  <p:sldIdLst>
    <p:sldId id="304" r:id="rId4"/>
    <p:sldId id="283" r:id="rId5"/>
    <p:sldId id="300" r:id="rId6"/>
    <p:sldId id="284" r:id="rId7"/>
    <p:sldId id="288" r:id="rId8"/>
    <p:sldId id="308" r:id="rId9"/>
    <p:sldId id="309" r:id="rId10"/>
    <p:sldId id="297" r:id="rId11"/>
    <p:sldId id="307" r:id="rId12"/>
    <p:sldId id="310" r:id="rId13"/>
    <p:sldId id="311" r:id="rId14"/>
    <p:sldId id="303"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95700"/>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27"/>
    <p:restoredTop sz="94699"/>
  </p:normalViewPr>
  <p:slideViewPr>
    <p:cSldViewPr snapToGrid="0" snapToObjects="1">
      <p:cViewPr varScale="1">
        <p:scale>
          <a:sx n="93" d="100"/>
          <a:sy n="93" d="100"/>
        </p:scale>
        <p:origin x="30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2830" tIns="46415" rIns="92830" bIns="46415" rtlCol="0"/>
          <a:lstStyle>
            <a:lvl1pPr algn="r">
              <a:defRPr sz="1200"/>
            </a:lvl1pPr>
          </a:lstStyle>
          <a:p>
            <a:fld id="{0A52C397-0A55-D043-8C77-CC24F2A3E2FE}" type="datetimeFigureOut">
              <a:rPr lang="en-US" smtClean="0"/>
              <a:t>11/2/18</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E2FD199E-CD93-F242-8478-D0E6F2210CCE}" type="slidenum">
              <a:rPr lang="en-US" smtClean="0"/>
              <a:t>‹#›</a:t>
            </a:fld>
            <a:endParaRPr lang="en-US"/>
          </a:p>
        </p:txBody>
      </p:sp>
    </p:spTree>
    <p:extLst>
      <p:ext uri="{BB962C8B-B14F-4D97-AF65-F5344CB8AC3E}">
        <p14:creationId xmlns:p14="http://schemas.microsoft.com/office/powerpoint/2010/main" val="73144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16692-C511-48B9-AD6F-5D17A374C539}"/>
              </a:ext>
            </a:extLst>
          </p:cNvPr>
          <p:cNvSpPr>
            <a:spLocks noGrp="1"/>
          </p:cNvSpPr>
          <p:nvPr>
            <p:ph type="body" sz="quarter" idx="10"/>
          </p:nvPr>
        </p:nvSpPr>
        <p:spPr>
          <a:xfrm>
            <a:off x="0" y="1925637"/>
            <a:ext cx="12192000" cy="1427162"/>
          </a:xfrm>
        </p:spPr>
        <p:txBody>
          <a:bodyPr/>
          <a:lstStyle/>
          <a:p>
            <a:pPr lvl="0"/>
            <a:r>
              <a:rPr lang="en-US" dirty="0"/>
              <a:t>Edit Master text styles</a:t>
            </a:r>
          </a:p>
          <a:p>
            <a:pPr lvl="1"/>
            <a:endParaRPr lang="en-US" dirty="0"/>
          </a:p>
        </p:txBody>
      </p:sp>
      <p:sp>
        <p:nvSpPr>
          <p:cNvPr id="4" name="Title 3">
            <a:extLst>
              <a:ext uri="{FF2B5EF4-FFF2-40B4-BE49-F238E27FC236}">
                <a16:creationId xmlns:a16="http://schemas.microsoft.com/office/drawing/2014/main" id="{18B14FCE-DF27-4F4A-935C-A196FBA5C08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468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ingle Picture Option 3">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F42F5E9-3099-4855-AA44-AEB451235BEA}"/>
              </a:ext>
            </a:extLst>
          </p:cNvPr>
          <p:cNvSpPr>
            <a:spLocks noGrp="1"/>
          </p:cNvSpPr>
          <p:nvPr>
            <p:ph type="body" sz="quarter" idx="13"/>
          </p:nvPr>
        </p:nvSpPr>
        <p:spPr>
          <a:xfrm>
            <a:off x="954088" y="1930400"/>
            <a:ext cx="9864725" cy="4449763"/>
          </a:xfrm>
        </p:spPr>
        <p:txBody>
          <a:bodyPr/>
          <a:lstStyle>
            <a:lvl1pPr marL="173736" indent="-173736">
              <a:lnSpc>
                <a:spcPct val="200000"/>
              </a:lnSpc>
              <a:spcBef>
                <a:spcPts val="0"/>
              </a:spcBef>
              <a:buClr>
                <a:srgbClr val="F95700"/>
              </a:buClr>
              <a:buFont typeface="Courier New" panose="02070309020205020404" pitchFamily="49" charset="0"/>
              <a:buChar char="o"/>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stStyle>
          <a:p>
            <a:pPr lvl="0"/>
            <a:r>
              <a:rPr lang="en-US" dirty="0"/>
              <a:t>Edit Master text styles</a:t>
            </a:r>
          </a:p>
          <a:p>
            <a:pPr lvl="0"/>
            <a:endParaRPr lang="en-US" dirty="0"/>
          </a:p>
          <a:p>
            <a:pPr lvl="0"/>
            <a:endParaRPr lang="en-US" dirty="0"/>
          </a:p>
        </p:txBody>
      </p:sp>
      <p:sp>
        <p:nvSpPr>
          <p:cNvPr id="15" name="Text Placeholder 14">
            <a:extLst>
              <a:ext uri="{FF2B5EF4-FFF2-40B4-BE49-F238E27FC236}">
                <a16:creationId xmlns:a16="http://schemas.microsoft.com/office/drawing/2014/main" id="{69F49A98-9F52-4D05-AA54-07C4718254E0}"/>
              </a:ext>
            </a:extLst>
          </p:cNvPr>
          <p:cNvSpPr>
            <a:spLocks noGrp="1"/>
          </p:cNvSpPr>
          <p:nvPr>
            <p:ph type="body" sz="quarter" idx="12"/>
          </p:nvPr>
        </p:nvSpPr>
        <p:spPr>
          <a:xfrm>
            <a:off x="1054100" y="1111250"/>
            <a:ext cx="9764713" cy="479425"/>
          </a:xfrm>
        </p:spPr>
        <p:txBody>
          <a:bodyPr/>
          <a:lstStyle>
            <a:lvl1pPr>
              <a:defRPr sz="1400" baseline="0">
                <a:solidFill>
                  <a:srgbClr val="595959"/>
                </a:solidFill>
              </a:defRPr>
            </a:lvl1pPr>
            <a:lvl2pPr>
              <a:defRPr sz="1400" baseline="0">
                <a:solidFill>
                  <a:srgbClr val="595959"/>
                </a:solidFill>
              </a:defRPr>
            </a:lvl2pPr>
            <a:lvl3pPr>
              <a:defRPr sz="1400" baseline="0">
                <a:solidFill>
                  <a:srgbClr val="595959"/>
                </a:solidFill>
              </a:defRPr>
            </a:lvl3pPr>
            <a:lvl4pPr>
              <a:defRPr sz="1400" baseline="0">
                <a:solidFill>
                  <a:srgbClr val="595959"/>
                </a:solidFill>
              </a:defRPr>
            </a:lvl4pPr>
            <a:lvl5pPr>
              <a:defRPr sz="1400" baseline="0">
                <a:solidFill>
                  <a:srgbClr val="595959"/>
                </a:solidFill>
              </a:defRPr>
            </a:lvl5pPr>
          </a:lstStyle>
          <a:p>
            <a:pPr lvl="0"/>
            <a:r>
              <a:rPr lang="en-US" dirty="0"/>
              <a:t>Edit Master text styles</a:t>
            </a:r>
          </a:p>
          <a:p>
            <a:pPr lvl="0"/>
            <a:endParaRPr lang="en-US" dirty="0"/>
          </a:p>
          <a:p>
            <a:pPr lvl="1"/>
            <a:endParaRPr lang="en-US" dirty="0"/>
          </a:p>
        </p:txBody>
      </p:sp>
      <p:sp>
        <p:nvSpPr>
          <p:cNvPr id="3" name="Text Placeholder 2">
            <a:extLst>
              <a:ext uri="{FF2B5EF4-FFF2-40B4-BE49-F238E27FC236}">
                <a16:creationId xmlns:a16="http://schemas.microsoft.com/office/drawing/2014/main" id="{2E1D70AF-7633-4397-96E6-C9824F16F301}"/>
              </a:ext>
            </a:extLst>
          </p:cNvPr>
          <p:cNvSpPr>
            <a:spLocks noGrp="1"/>
          </p:cNvSpPr>
          <p:nvPr>
            <p:ph type="body" sz="quarter" idx="11"/>
          </p:nvPr>
        </p:nvSpPr>
        <p:spPr>
          <a:xfrm>
            <a:off x="1054100" y="728663"/>
            <a:ext cx="9764713" cy="461962"/>
          </a:xfrm>
        </p:spPr>
        <p:txBody>
          <a:bodyPr/>
          <a:lstStyle>
            <a:lvl1pPr>
              <a:defRPr sz="2400" cap="all" baseline="0">
                <a:solidFill>
                  <a:srgbClr val="012169"/>
                </a:solidFill>
              </a:defRPr>
            </a:lvl1pPr>
          </a:lstStyle>
          <a:p>
            <a:pPr lvl="0"/>
            <a:r>
              <a:rPr lang="en-US" dirty="0"/>
              <a:t>Edit Master text styles</a:t>
            </a:r>
          </a:p>
        </p:txBody>
      </p:sp>
      <p:sp>
        <p:nvSpPr>
          <p:cNvPr id="6" name="Rectangle 5">
            <a:extLst>
              <a:ext uri="{FF2B5EF4-FFF2-40B4-BE49-F238E27FC236}">
                <a16:creationId xmlns:a16="http://schemas.microsoft.com/office/drawing/2014/main" id="{955141D5-1B78-4F3E-9683-F640E5798036}"/>
              </a:ext>
            </a:extLst>
          </p:cNvPr>
          <p:cNvSpPr/>
          <p:nvPr userDrawn="1"/>
        </p:nvSpPr>
        <p:spPr>
          <a:xfrm>
            <a:off x="932873" y="797717"/>
            <a:ext cx="45719" cy="683491"/>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a:extLst>
              <a:ext uri="{FF2B5EF4-FFF2-40B4-BE49-F238E27FC236}">
                <a16:creationId xmlns:a16="http://schemas.microsoft.com/office/drawing/2014/main" id="{DC8260AA-FE5F-43BC-9DF1-F2903DE56D9A}"/>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10" name="Slide Number Placeholder 4">
            <a:extLst>
              <a:ext uri="{FF2B5EF4-FFF2-40B4-BE49-F238E27FC236}">
                <a16:creationId xmlns:a16="http://schemas.microsoft.com/office/drawing/2014/main" id="{759281B6-20AA-42CD-9AD5-9CD4C8391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3028044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ingle Picture Option 3">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69F49A98-9F52-4D05-AA54-07C4718254E0}"/>
              </a:ext>
            </a:extLst>
          </p:cNvPr>
          <p:cNvSpPr>
            <a:spLocks noGrp="1"/>
          </p:cNvSpPr>
          <p:nvPr>
            <p:ph type="body" sz="quarter" idx="12"/>
          </p:nvPr>
        </p:nvSpPr>
        <p:spPr>
          <a:xfrm>
            <a:off x="1054100" y="1111250"/>
            <a:ext cx="9764713" cy="479425"/>
          </a:xfrm>
        </p:spPr>
        <p:txBody>
          <a:bodyPr/>
          <a:lstStyle>
            <a:lvl1pPr>
              <a:defRPr sz="1400" baseline="0">
                <a:solidFill>
                  <a:srgbClr val="595959"/>
                </a:solidFill>
              </a:defRPr>
            </a:lvl1pPr>
            <a:lvl2pPr>
              <a:defRPr sz="1400" baseline="0">
                <a:solidFill>
                  <a:srgbClr val="595959"/>
                </a:solidFill>
              </a:defRPr>
            </a:lvl2pPr>
            <a:lvl3pPr>
              <a:defRPr sz="1400" baseline="0">
                <a:solidFill>
                  <a:srgbClr val="595959"/>
                </a:solidFill>
              </a:defRPr>
            </a:lvl3pPr>
            <a:lvl4pPr>
              <a:defRPr sz="1400" baseline="0">
                <a:solidFill>
                  <a:srgbClr val="595959"/>
                </a:solidFill>
              </a:defRPr>
            </a:lvl4pPr>
            <a:lvl5pPr>
              <a:defRPr sz="1400" baseline="0">
                <a:solidFill>
                  <a:srgbClr val="595959"/>
                </a:solidFill>
              </a:defRPr>
            </a:lvl5pPr>
          </a:lstStyle>
          <a:p>
            <a:pPr lvl="0"/>
            <a:r>
              <a:rPr lang="en-US" dirty="0"/>
              <a:t>Edit Master text styles</a:t>
            </a:r>
          </a:p>
          <a:p>
            <a:pPr lvl="0"/>
            <a:endParaRPr lang="en-US" dirty="0"/>
          </a:p>
          <a:p>
            <a:pPr lvl="1"/>
            <a:endParaRPr lang="en-US" dirty="0"/>
          </a:p>
        </p:txBody>
      </p:sp>
      <p:sp>
        <p:nvSpPr>
          <p:cNvPr id="3" name="Text Placeholder 2">
            <a:extLst>
              <a:ext uri="{FF2B5EF4-FFF2-40B4-BE49-F238E27FC236}">
                <a16:creationId xmlns:a16="http://schemas.microsoft.com/office/drawing/2014/main" id="{2E1D70AF-7633-4397-96E6-C9824F16F301}"/>
              </a:ext>
            </a:extLst>
          </p:cNvPr>
          <p:cNvSpPr>
            <a:spLocks noGrp="1"/>
          </p:cNvSpPr>
          <p:nvPr>
            <p:ph type="body" sz="quarter" idx="11"/>
          </p:nvPr>
        </p:nvSpPr>
        <p:spPr>
          <a:xfrm>
            <a:off x="1054100" y="728663"/>
            <a:ext cx="9764713" cy="461962"/>
          </a:xfrm>
        </p:spPr>
        <p:txBody>
          <a:bodyPr/>
          <a:lstStyle>
            <a:lvl1pPr>
              <a:defRPr sz="2400" cap="all" baseline="0">
                <a:solidFill>
                  <a:srgbClr val="012169"/>
                </a:solidFill>
              </a:defRPr>
            </a:lvl1pPr>
          </a:lstStyle>
          <a:p>
            <a:pPr lvl="0"/>
            <a:r>
              <a:rPr lang="en-US" dirty="0"/>
              <a:t>Edit Master text styles</a:t>
            </a:r>
          </a:p>
        </p:txBody>
      </p:sp>
      <p:sp>
        <p:nvSpPr>
          <p:cNvPr id="6" name="Rectangle 5">
            <a:extLst>
              <a:ext uri="{FF2B5EF4-FFF2-40B4-BE49-F238E27FC236}">
                <a16:creationId xmlns:a16="http://schemas.microsoft.com/office/drawing/2014/main" id="{955141D5-1B78-4F3E-9683-F640E5798036}"/>
              </a:ext>
            </a:extLst>
          </p:cNvPr>
          <p:cNvSpPr/>
          <p:nvPr userDrawn="1"/>
        </p:nvSpPr>
        <p:spPr>
          <a:xfrm>
            <a:off x="932873" y="797717"/>
            <a:ext cx="45719" cy="683491"/>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a:extLst>
              <a:ext uri="{FF2B5EF4-FFF2-40B4-BE49-F238E27FC236}">
                <a16:creationId xmlns:a16="http://schemas.microsoft.com/office/drawing/2014/main" id="{DC8260AA-FE5F-43BC-9DF1-F2903DE56D9A}"/>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10" name="Slide Number Placeholder 4">
            <a:extLst>
              <a:ext uri="{FF2B5EF4-FFF2-40B4-BE49-F238E27FC236}">
                <a16:creationId xmlns:a16="http://schemas.microsoft.com/office/drawing/2014/main" id="{759281B6-20AA-42CD-9AD5-9CD4C8391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57174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ingle Picture Option 3">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F42F5E9-3099-4855-AA44-AEB451235BEA}"/>
              </a:ext>
            </a:extLst>
          </p:cNvPr>
          <p:cNvSpPr>
            <a:spLocks noGrp="1"/>
          </p:cNvSpPr>
          <p:nvPr>
            <p:ph type="body" sz="quarter" idx="13"/>
          </p:nvPr>
        </p:nvSpPr>
        <p:spPr>
          <a:xfrm>
            <a:off x="6535366" y="1930400"/>
            <a:ext cx="4683125" cy="4449763"/>
          </a:xfrm>
        </p:spPr>
        <p:txBody>
          <a:bodyPr/>
          <a:lstStyle>
            <a:lvl1pPr marL="173736" indent="-173736">
              <a:lnSpc>
                <a:spcPct val="200000"/>
              </a:lnSpc>
              <a:spcBef>
                <a:spcPts val="0"/>
              </a:spcBef>
              <a:buClr>
                <a:srgbClr val="F95700"/>
              </a:buClr>
              <a:buFont typeface="Courier New" panose="02070309020205020404" pitchFamily="49" charset="0"/>
              <a:buChar char="o"/>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stStyle>
          <a:p>
            <a:pPr lvl="0"/>
            <a:r>
              <a:rPr lang="en-US" dirty="0"/>
              <a:t>Edit Master text styles</a:t>
            </a:r>
          </a:p>
          <a:p>
            <a:pPr lvl="0"/>
            <a:endParaRPr lang="en-US" dirty="0"/>
          </a:p>
          <a:p>
            <a:pPr lvl="0"/>
            <a:endParaRPr lang="en-US" dirty="0"/>
          </a:p>
        </p:txBody>
      </p:sp>
      <p:sp>
        <p:nvSpPr>
          <p:cNvPr id="15" name="Text Placeholder 14">
            <a:extLst>
              <a:ext uri="{FF2B5EF4-FFF2-40B4-BE49-F238E27FC236}">
                <a16:creationId xmlns:a16="http://schemas.microsoft.com/office/drawing/2014/main" id="{69F49A98-9F52-4D05-AA54-07C4718254E0}"/>
              </a:ext>
            </a:extLst>
          </p:cNvPr>
          <p:cNvSpPr>
            <a:spLocks noGrp="1"/>
          </p:cNvSpPr>
          <p:nvPr>
            <p:ph type="body" sz="quarter" idx="12"/>
          </p:nvPr>
        </p:nvSpPr>
        <p:spPr>
          <a:xfrm>
            <a:off x="1054100" y="1111250"/>
            <a:ext cx="9764713" cy="479425"/>
          </a:xfrm>
        </p:spPr>
        <p:txBody>
          <a:bodyPr/>
          <a:lstStyle>
            <a:lvl1pPr>
              <a:defRPr sz="1400" baseline="0">
                <a:solidFill>
                  <a:srgbClr val="595959"/>
                </a:solidFill>
              </a:defRPr>
            </a:lvl1pPr>
            <a:lvl2pPr>
              <a:defRPr sz="1400" baseline="0">
                <a:solidFill>
                  <a:srgbClr val="595959"/>
                </a:solidFill>
              </a:defRPr>
            </a:lvl2pPr>
            <a:lvl3pPr>
              <a:defRPr sz="1400" baseline="0">
                <a:solidFill>
                  <a:srgbClr val="595959"/>
                </a:solidFill>
              </a:defRPr>
            </a:lvl3pPr>
            <a:lvl4pPr>
              <a:defRPr sz="1400" baseline="0">
                <a:solidFill>
                  <a:srgbClr val="595959"/>
                </a:solidFill>
              </a:defRPr>
            </a:lvl4pPr>
            <a:lvl5pPr>
              <a:defRPr sz="1400" baseline="0">
                <a:solidFill>
                  <a:srgbClr val="595959"/>
                </a:solidFill>
              </a:defRPr>
            </a:lvl5pPr>
          </a:lstStyle>
          <a:p>
            <a:pPr lvl="0"/>
            <a:r>
              <a:rPr lang="en-US" dirty="0"/>
              <a:t>Edit Master text styles</a:t>
            </a:r>
          </a:p>
          <a:p>
            <a:pPr lvl="0"/>
            <a:endParaRPr lang="en-US" dirty="0"/>
          </a:p>
          <a:p>
            <a:pPr lvl="1"/>
            <a:endParaRPr lang="en-US" dirty="0"/>
          </a:p>
        </p:txBody>
      </p:sp>
      <p:sp>
        <p:nvSpPr>
          <p:cNvPr id="3" name="Text Placeholder 2">
            <a:extLst>
              <a:ext uri="{FF2B5EF4-FFF2-40B4-BE49-F238E27FC236}">
                <a16:creationId xmlns:a16="http://schemas.microsoft.com/office/drawing/2014/main" id="{2E1D70AF-7633-4397-96E6-C9824F16F301}"/>
              </a:ext>
            </a:extLst>
          </p:cNvPr>
          <p:cNvSpPr>
            <a:spLocks noGrp="1"/>
          </p:cNvSpPr>
          <p:nvPr>
            <p:ph type="body" sz="quarter" idx="11"/>
          </p:nvPr>
        </p:nvSpPr>
        <p:spPr>
          <a:xfrm>
            <a:off x="1054100" y="728663"/>
            <a:ext cx="9764713" cy="461962"/>
          </a:xfrm>
        </p:spPr>
        <p:txBody>
          <a:bodyPr/>
          <a:lstStyle>
            <a:lvl1pPr>
              <a:defRPr sz="2400" cap="all" baseline="0">
                <a:solidFill>
                  <a:srgbClr val="012169"/>
                </a:solidFill>
              </a:defRPr>
            </a:lvl1pPr>
          </a:lstStyle>
          <a:p>
            <a:pPr lvl="0"/>
            <a:r>
              <a:rPr lang="en-US" dirty="0"/>
              <a:t>Edit Master text styles</a:t>
            </a:r>
          </a:p>
        </p:txBody>
      </p:sp>
      <p:sp>
        <p:nvSpPr>
          <p:cNvPr id="8" name="Picture Placeholder 2"/>
          <p:cNvSpPr>
            <a:spLocks noGrp="1"/>
          </p:cNvSpPr>
          <p:nvPr>
            <p:ph type="pic" sz="quarter" idx="10"/>
          </p:nvPr>
        </p:nvSpPr>
        <p:spPr>
          <a:xfrm>
            <a:off x="967336" y="1935441"/>
            <a:ext cx="4527550" cy="4445000"/>
          </a:xfrm>
        </p:spPr>
        <p:txBody>
          <a:bodyPr/>
          <a:lstStyle/>
          <a:p>
            <a:endParaRPr lang="en-US"/>
          </a:p>
        </p:txBody>
      </p:sp>
      <p:sp>
        <p:nvSpPr>
          <p:cNvPr id="6" name="Rectangle 5">
            <a:extLst>
              <a:ext uri="{FF2B5EF4-FFF2-40B4-BE49-F238E27FC236}">
                <a16:creationId xmlns:a16="http://schemas.microsoft.com/office/drawing/2014/main" id="{955141D5-1B78-4F3E-9683-F640E5798036}"/>
              </a:ext>
            </a:extLst>
          </p:cNvPr>
          <p:cNvSpPr/>
          <p:nvPr userDrawn="1"/>
        </p:nvSpPr>
        <p:spPr>
          <a:xfrm>
            <a:off x="932873" y="797717"/>
            <a:ext cx="45719" cy="683491"/>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4565848-EFBA-4A8E-9885-0AA32B7881B2}"/>
              </a:ext>
            </a:extLst>
          </p:cNvPr>
          <p:cNvCxnSpPr/>
          <p:nvPr userDrawn="1"/>
        </p:nvCxnSpPr>
        <p:spPr>
          <a:xfrm flipH="1">
            <a:off x="6004357" y="1948315"/>
            <a:ext cx="13855" cy="44196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F7B83599-B191-40D4-9FAB-E4BA0A820CC3}"/>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10" name="Slide Number Placeholder 4">
            <a:extLst>
              <a:ext uri="{FF2B5EF4-FFF2-40B4-BE49-F238E27FC236}">
                <a16:creationId xmlns:a16="http://schemas.microsoft.com/office/drawing/2014/main" id="{1D84043E-F0E4-4C67-A706-893BEBBFC5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967753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Rectangle 7"/>
          <p:cNvSpPr/>
          <p:nvPr userDrawn="1"/>
        </p:nvSpPr>
        <p:spPr>
          <a:xfrm>
            <a:off x="0" y="6324600"/>
            <a:ext cx="12188825" cy="533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0"/>
          </p:nvPr>
        </p:nvSpPr>
        <p:spPr>
          <a:xfrm>
            <a:off x="0" y="2743200"/>
            <a:ext cx="12188825" cy="3581400"/>
          </a:xfrm>
        </p:spPr>
      </p:sp>
      <p:sp>
        <p:nvSpPr>
          <p:cNvPr id="11" name="TextBox 10"/>
          <p:cNvSpPr txBox="1"/>
          <p:nvPr userDrawn="1"/>
        </p:nvSpPr>
        <p:spPr>
          <a:xfrm>
            <a:off x="-1588" y="6400800"/>
            <a:ext cx="12188825" cy="381000"/>
          </a:xfrm>
          <a:prstGeom prst="rect">
            <a:avLst/>
          </a:prstGeom>
          <a:noFill/>
        </p:spPr>
        <p:txBody>
          <a:bodyPr wrap="square" rtlCol="0" anchor="ctr" anchorCtr="0">
            <a:noAutofit/>
          </a:bodyPr>
          <a:lstStyle/>
          <a:p>
            <a:pPr algn="ctr"/>
            <a:r>
              <a:rPr lang="en-US" sz="1050" b="0" i="0" kern="1200" dirty="0">
                <a:solidFill>
                  <a:schemeClr val="bg1"/>
                </a:solidFill>
                <a:effectLst/>
                <a:latin typeface="+mn-lt"/>
                <a:ea typeface="+mn-ea"/>
                <a:cs typeface="+mn-cs"/>
              </a:rPr>
              <a:t>Heritage Square One · 4835 LBJ FWY · St. 900 · Dallas, TX · 75244</a:t>
            </a:r>
            <a:endParaRPr lang="en-US" sz="1050" dirty="0">
              <a:solidFill>
                <a:schemeClr val="bg1"/>
              </a:solidFill>
              <a:latin typeface="+mn-lt"/>
            </a:endParaRPr>
          </a:p>
        </p:txBody>
      </p:sp>
      <p:sp>
        <p:nvSpPr>
          <p:cNvPr id="6" name="Text Placeholder 5">
            <a:extLst>
              <a:ext uri="{FF2B5EF4-FFF2-40B4-BE49-F238E27FC236}">
                <a16:creationId xmlns:a16="http://schemas.microsoft.com/office/drawing/2014/main" id="{BD2C8199-1C10-45C3-83E1-FEB577423CD2}"/>
              </a:ext>
            </a:extLst>
          </p:cNvPr>
          <p:cNvSpPr>
            <a:spLocks noGrp="1"/>
          </p:cNvSpPr>
          <p:nvPr>
            <p:ph type="body" sz="quarter" idx="11"/>
          </p:nvPr>
        </p:nvSpPr>
        <p:spPr>
          <a:xfrm>
            <a:off x="997786" y="890485"/>
            <a:ext cx="10196427" cy="576757"/>
          </a:xfrm>
        </p:spPr>
        <p:txBody>
          <a:bodyPr/>
          <a:lstStyle>
            <a:lvl1pPr marL="0" indent="0" algn="ctr">
              <a:buNone/>
              <a:defRPr sz="3200" cap="all" baseline="0">
                <a:solidFill>
                  <a:srgbClr val="012169"/>
                </a:solidFill>
              </a:defRPr>
            </a:lvl1pPr>
          </a:lstStyle>
          <a:p>
            <a:pPr lvl="0"/>
            <a:r>
              <a:rPr lang="en-US" dirty="0"/>
              <a:t>Edit Master text styles</a:t>
            </a:r>
          </a:p>
        </p:txBody>
      </p:sp>
      <p:sp>
        <p:nvSpPr>
          <p:cNvPr id="7" name="Text Placeholder 12">
            <a:extLst>
              <a:ext uri="{FF2B5EF4-FFF2-40B4-BE49-F238E27FC236}">
                <a16:creationId xmlns:a16="http://schemas.microsoft.com/office/drawing/2014/main" id="{4625E72E-4498-4E56-BD36-5FE105BAB855}"/>
              </a:ext>
            </a:extLst>
          </p:cNvPr>
          <p:cNvSpPr>
            <a:spLocks noGrp="1"/>
          </p:cNvSpPr>
          <p:nvPr>
            <p:ph type="body" sz="quarter" idx="12"/>
          </p:nvPr>
        </p:nvSpPr>
        <p:spPr>
          <a:xfrm>
            <a:off x="997786" y="1439166"/>
            <a:ext cx="10187798" cy="352425"/>
          </a:xfrm>
        </p:spPr>
        <p:txBody>
          <a:bodyPr/>
          <a:lstStyle>
            <a:lvl1pPr marL="0" indent="0" algn="ctr">
              <a:buNone/>
              <a:defRPr sz="1800" baseline="0">
                <a:solidFill>
                  <a:srgbClr val="F95700"/>
                </a:solidFill>
              </a:defRPr>
            </a:lvl1pPr>
            <a:lvl2pPr marL="457200" indent="0">
              <a:buNone/>
              <a:defRPr/>
            </a:lvl2pPr>
          </a:lstStyle>
          <a:p>
            <a:pPr lvl="0"/>
            <a:r>
              <a:rPr lang="en-US" dirty="0"/>
              <a:t>Edit Master text styles</a:t>
            </a:r>
          </a:p>
          <a:p>
            <a:pPr lvl="1"/>
            <a:endParaRPr lang="en-US" dirty="0"/>
          </a:p>
        </p:txBody>
      </p:sp>
    </p:spTree>
    <p:extLst>
      <p:ext uri="{BB962C8B-B14F-4D97-AF65-F5344CB8AC3E}">
        <p14:creationId xmlns:p14="http://schemas.microsoft.com/office/powerpoint/2010/main" val="290887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Exampl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2743200"/>
            <a:ext cx="12188825" cy="3581400"/>
          </a:xfrm>
        </p:spPr>
      </p:sp>
      <p:sp>
        <p:nvSpPr>
          <p:cNvPr id="7" name="Rectangle 6"/>
          <p:cNvSpPr/>
          <p:nvPr userDrawn="1"/>
        </p:nvSpPr>
        <p:spPr>
          <a:xfrm>
            <a:off x="0" y="6324600"/>
            <a:ext cx="12188825" cy="533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3">
            <a:extLst>
              <a:ext uri="{FF2B5EF4-FFF2-40B4-BE49-F238E27FC236}">
                <a16:creationId xmlns:a16="http://schemas.microsoft.com/office/drawing/2014/main" id="{FD21ADA9-88AF-48C5-A68D-CF14A81F951E}"/>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9" name="Slide Number Placeholder 4">
            <a:extLst>
              <a:ext uri="{FF2B5EF4-FFF2-40B4-BE49-F238E27FC236}">
                <a16:creationId xmlns:a16="http://schemas.microsoft.com/office/drawing/2014/main" id="{29F06EC1-562D-4E81-BF11-0E6A2E5F06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360927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Divider 3 (two pictures)">
    <p:spTree>
      <p:nvGrpSpPr>
        <p:cNvPr id="1" name=""/>
        <p:cNvGrpSpPr/>
        <p:nvPr/>
      </p:nvGrpSpPr>
      <p:grpSpPr>
        <a:xfrm>
          <a:off x="0" y="0"/>
          <a:ext cx="0" cy="0"/>
          <a:chOff x="0" y="0"/>
          <a:chExt cx="0" cy="0"/>
        </a:xfrm>
      </p:grpSpPr>
      <p:sp>
        <p:nvSpPr>
          <p:cNvPr id="7" name="Picture Placeholder 22"/>
          <p:cNvSpPr>
            <a:spLocks noGrp="1"/>
          </p:cNvSpPr>
          <p:nvPr>
            <p:ph type="pic" sz="quarter" idx="14"/>
          </p:nvPr>
        </p:nvSpPr>
        <p:spPr>
          <a:xfrm>
            <a:off x="836611"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8" name="Rectangle 7"/>
          <p:cNvSpPr/>
          <p:nvPr userDrawn="1"/>
        </p:nvSpPr>
        <p:spPr>
          <a:xfrm>
            <a:off x="836612" y="0"/>
            <a:ext cx="1828800" cy="2438400"/>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36612" y="4419600"/>
            <a:ext cx="1828800" cy="2438400"/>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2"/>
          <p:cNvSpPr>
            <a:spLocks noGrp="1"/>
          </p:cNvSpPr>
          <p:nvPr>
            <p:ph type="pic" sz="quarter" idx="15"/>
          </p:nvPr>
        </p:nvSpPr>
        <p:spPr>
          <a:xfrm>
            <a:off x="2741612"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11" name="Text Placeholder 14">
            <a:extLst>
              <a:ext uri="{FF2B5EF4-FFF2-40B4-BE49-F238E27FC236}">
                <a16:creationId xmlns:a16="http://schemas.microsoft.com/office/drawing/2014/main" id="{9DC6CC04-FBD1-4862-A9A8-FFBB56177C17}"/>
              </a:ext>
            </a:extLst>
          </p:cNvPr>
          <p:cNvSpPr>
            <a:spLocks noGrp="1"/>
          </p:cNvSpPr>
          <p:nvPr>
            <p:ph type="body" sz="quarter" idx="17"/>
          </p:nvPr>
        </p:nvSpPr>
        <p:spPr>
          <a:xfrm>
            <a:off x="5123937" y="2522498"/>
            <a:ext cx="6231451" cy="2971840"/>
          </a:xfrm>
        </p:spPr>
        <p:txBody>
          <a:bodyPr numCol="2"/>
          <a:lstStyle>
            <a:lvl1pPr marL="0" indent="-173736">
              <a:lnSpc>
                <a:spcPct val="150000"/>
              </a:lnSpc>
              <a:spcBef>
                <a:spcPts val="0"/>
              </a:spcBef>
              <a:buNone/>
              <a:defRPr sz="1600" baseline="0">
                <a:solidFill>
                  <a:srgbClr val="595959"/>
                </a:solidFill>
              </a:defRPr>
            </a:lvl1pPr>
          </a:lstStyle>
          <a:p>
            <a:pPr lvl="0"/>
            <a:endParaRPr lang="en-US" dirty="0"/>
          </a:p>
        </p:txBody>
      </p:sp>
      <p:sp>
        <p:nvSpPr>
          <p:cNvPr id="13" name="Text Placeholder 14">
            <a:extLst>
              <a:ext uri="{FF2B5EF4-FFF2-40B4-BE49-F238E27FC236}">
                <a16:creationId xmlns:a16="http://schemas.microsoft.com/office/drawing/2014/main" id="{B6002156-B69B-4558-8AE9-47238E88E7FC}"/>
              </a:ext>
            </a:extLst>
          </p:cNvPr>
          <p:cNvSpPr>
            <a:spLocks noGrp="1"/>
          </p:cNvSpPr>
          <p:nvPr>
            <p:ph type="body" sz="quarter" idx="16"/>
          </p:nvPr>
        </p:nvSpPr>
        <p:spPr>
          <a:xfrm>
            <a:off x="5116267" y="2027238"/>
            <a:ext cx="6238131" cy="411162"/>
          </a:xfrm>
        </p:spPr>
        <p:txBody>
          <a:bodyPr/>
          <a:lstStyle>
            <a:lvl1pPr marL="0" indent="0">
              <a:buNone/>
              <a:defRPr sz="2400" cap="all" baseline="0">
                <a:solidFill>
                  <a:srgbClr val="012169"/>
                </a:solidFill>
              </a:defRPr>
            </a:lvl1pPr>
          </a:lstStyle>
          <a:p>
            <a:pPr lvl="0"/>
            <a:endParaRPr lang="en-US" dirty="0"/>
          </a:p>
        </p:txBody>
      </p:sp>
      <p:sp>
        <p:nvSpPr>
          <p:cNvPr id="14" name="Footer Placeholder 3">
            <a:extLst>
              <a:ext uri="{FF2B5EF4-FFF2-40B4-BE49-F238E27FC236}">
                <a16:creationId xmlns:a16="http://schemas.microsoft.com/office/drawing/2014/main" id="{0FF589C5-5DDF-424B-9792-0AB64A2F566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r"/>
            <a:r>
              <a:rPr lang="en-US" sz="800" dirty="0"/>
              <a:t>©2018 Integrative Emergency Services, LLC. All Rights Reserved  /  Confidential &amp; Proprietary</a:t>
            </a:r>
          </a:p>
          <a:p>
            <a:endParaRPr lang="en-US" dirty="0"/>
          </a:p>
        </p:txBody>
      </p:sp>
      <p:sp>
        <p:nvSpPr>
          <p:cNvPr id="15" name="Slide Number Placeholder 4">
            <a:extLst>
              <a:ext uri="{FF2B5EF4-FFF2-40B4-BE49-F238E27FC236}">
                <a16:creationId xmlns:a16="http://schemas.microsoft.com/office/drawing/2014/main" id="{DD2871AC-FFD3-4219-B6DD-259097323C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796199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Divider 4 (two pictures)">
    <p:spTree>
      <p:nvGrpSpPr>
        <p:cNvPr id="1" name=""/>
        <p:cNvGrpSpPr/>
        <p:nvPr/>
      </p:nvGrpSpPr>
      <p:grpSpPr>
        <a:xfrm>
          <a:off x="0" y="0"/>
          <a:ext cx="0" cy="0"/>
          <a:chOff x="0" y="0"/>
          <a:chExt cx="0" cy="0"/>
        </a:xfrm>
      </p:grpSpPr>
      <p:sp>
        <p:nvSpPr>
          <p:cNvPr id="7" name="Picture Placeholder 22"/>
          <p:cNvSpPr>
            <a:spLocks noGrp="1"/>
          </p:cNvSpPr>
          <p:nvPr>
            <p:ph type="pic" sz="quarter" idx="14"/>
          </p:nvPr>
        </p:nvSpPr>
        <p:spPr>
          <a:xfrm>
            <a:off x="836611"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8" name="Rectangle 7"/>
          <p:cNvSpPr/>
          <p:nvPr userDrawn="1"/>
        </p:nvSpPr>
        <p:spPr>
          <a:xfrm>
            <a:off x="836612" y="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36612" y="441960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2"/>
          <p:cNvSpPr>
            <a:spLocks noGrp="1"/>
          </p:cNvSpPr>
          <p:nvPr>
            <p:ph type="pic" sz="quarter" idx="15"/>
          </p:nvPr>
        </p:nvSpPr>
        <p:spPr>
          <a:xfrm>
            <a:off x="2741612"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11" name="Text Placeholder 14">
            <a:extLst>
              <a:ext uri="{FF2B5EF4-FFF2-40B4-BE49-F238E27FC236}">
                <a16:creationId xmlns:a16="http://schemas.microsoft.com/office/drawing/2014/main" id="{BBAA9B8A-6B1E-445A-918B-F37B63F3F777}"/>
              </a:ext>
            </a:extLst>
          </p:cNvPr>
          <p:cNvSpPr>
            <a:spLocks noGrp="1"/>
          </p:cNvSpPr>
          <p:nvPr>
            <p:ph type="body" sz="quarter" idx="17"/>
          </p:nvPr>
        </p:nvSpPr>
        <p:spPr>
          <a:xfrm>
            <a:off x="5123937" y="2522498"/>
            <a:ext cx="6231451" cy="2971840"/>
          </a:xfrm>
        </p:spPr>
        <p:txBody>
          <a:bodyPr numCol="2"/>
          <a:lstStyle>
            <a:lvl1pPr marL="0" indent="-173736">
              <a:lnSpc>
                <a:spcPct val="150000"/>
              </a:lnSpc>
              <a:spcBef>
                <a:spcPts val="0"/>
              </a:spcBef>
              <a:buNone/>
              <a:defRPr sz="1600" baseline="0">
                <a:solidFill>
                  <a:srgbClr val="595959"/>
                </a:solidFill>
              </a:defRPr>
            </a:lvl1pPr>
          </a:lstStyle>
          <a:p>
            <a:pPr lvl="0"/>
            <a:endParaRPr lang="en-US" dirty="0"/>
          </a:p>
        </p:txBody>
      </p:sp>
      <p:sp>
        <p:nvSpPr>
          <p:cNvPr id="13" name="Text Placeholder 14">
            <a:extLst>
              <a:ext uri="{FF2B5EF4-FFF2-40B4-BE49-F238E27FC236}">
                <a16:creationId xmlns:a16="http://schemas.microsoft.com/office/drawing/2014/main" id="{ABDAE008-2767-4FF8-88A0-0D9F0765BA81}"/>
              </a:ext>
            </a:extLst>
          </p:cNvPr>
          <p:cNvSpPr>
            <a:spLocks noGrp="1"/>
          </p:cNvSpPr>
          <p:nvPr>
            <p:ph type="body" sz="quarter" idx="16"/>
          </p:nvPr>
        </p:nvSpPr>
        <p:spPr>
          <a:xfrm>
            <a:off x="5116267" y="2027238"/>
            <a:ext cx="6238131" cy="411162"/>
          </a:xfrm>
        </p:spPr>
        <p:txBody>
          <a:bodyPr/>
          <a:lstStyle>
            <a:lvl1pPr marL="0" indent="0">
              <a:buNone/>
              <a:defRPr sz="2400" cap="all" baseline="0">
                <a:solidFill>
                  <a:srgbClr val="012169"/>
                </a:solidFill>
              </a:defRPr>
            </a:lvl1pPr>
          </a:lstStyle>
          <a:p>
            <a:pPr lvl="0"/>
            <a:endParaRPr lang="en-US" dirty="0"/>
          </a:p>
        </p:txBody>
      </p:sp>
      <p:sp>
        <p:nvSpPr>
          <p:cNvPr id="14" name="Footer Placeholder 3">
            <a:extLst>
              <a:ext uri="{FF2B5EF4-FFF2-40B4-BE49-F238E27FC236}">
                <a16:creationId xmlns:a16="http://schemas.microsoft.com/office/drawing/2014/main" id="{74E54BCC-CFD6-402A-AFF3-ECB441774EEC}"/>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r"/>
            <a:r>
              <a:rPr lang="en-US" sz="800" dirty="0"/>
              <a:t>©2018 Integrative Emergency Services, LLC. All Rights Reserved  /  Confidential &amp; Proprietary</a:t>
            </a:r>
          </a:p>
          <a:p>
            <a:endParaRPr lang="en-US" dirty="0"/>
          </a:p>
        </p:txBody>
      </p:sp>
      <p:sp>
        <p:nvSpPr>
          <p:cNvPr id="15" name="Slide Number Placeholder 4">
            <a:extLst>
              <a:ext uri="{FF2B5EF4-FFF2-40B4-BE49-F238E27FC236}">
                <a16:creationId xmlns:a16="http://schemas.microsoft.com/office/drawing/2014/main" id="{511FA684-6171-484C-B23F-3C8CBA6FFB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547404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eft Divider 2">
    <p:spTree>
      <p:nvGrpSpPr>
        <p:cNvPr id="1" name=""/>
        <p:cNvGrpSpPr/>
        <p:nvPr/>
      </p:nvGrpSpPr>
      <p:grpSpPr>
        <a:xfrm>
          <a:off x="0" y="0"/>
          <a:ext cx="0" cy="0"/>
          <a:chOff x="0" y="0"/>
          <a:chExt cx="0" cy="0"/>
        </a:xfrm>
      </p:grpSpPr>
      <p:sp>
        <p:nvSpPr>
          <p:cNvPr id="6" name="Picture Placeholder 22"/>
          <p:cNvSpPr>
            <a:spLocks noGrp="1"/>
          </p:cNvSpPr>
          <p:nvPr>
            <p:ph type="pic" sz="quarter" idx="14"/>
          </p:nvPr>
        </p:nvSpPr>
        <p:spPr>
          <a:xfrm>
            <a:off x="836611"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7" name="Rectangle 6"/>
          <p:cNvSpPr/>
          <p:nvPr userDrawn="1"/>
        </p:nvSpPr>
        <p:spPr>
          <a:xfrm>
            <a:off x="836612" y="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36612" y="441960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49598E6F-F38B-4C88-8DD1-4341782A91A5}"/>
              </a:ext>
            </a:extLst>
          </p:cNvPr>
          <p:cNvSpPr>
            <a:spLocks noGrp="1"/>
          </p:cNvSpPr>
          <p:nvPr>
            <p:ph type="body" sz="quarter" idx="17"/>
          </p:nvPr>
        </p:nvSpPr>
        <p:spPr>
          <a:xfrm>
            <a:off x="3079483" y="2522498"/>
            <a:ext cx="7155130" cy="2971840"/>
          </a:xfrm>
        </p:spPr>
        <p:txBody>
          <a:bodyPr numCol="2"/>
          <a:lstStyle>
            <a:lvl1pPr marL="0" indent="-173736">
              <a:lnSpc>
                <a:spcPct val="150000"/>
              </a:lnSpc>
              <a:spcBef>
                <a:spcPts val="0"/>
              </a:spcBef>
              <a:buNone/>
              <a:defRPr sz="1600" baseline="0">
                <a:solidFill>
                  <a:srgbClr val="595959"/>
                </a:solidFill>
              </a:defRPr>
            </a:lvl1pPr>
          </a:lstStyle>
          <a:p>
            <a:pPr lvl="0"/>
            <a:endParaRPr lang="en-US" dirty="0"/>
          </a:p>
        </p:txBody>
      </p:sp>
      <p:sp>
        <p:nvSpPr>
          <p:cNvPr id="11" name="Text Placeholder 14">
            <a:extLst>
              <a:ext uri="{FF2B5EF4-FFF2-40B4-BE49-F238E27FC236}">
                <a16:creationId xmlns:a16="http://schemas.microsoft.com/office/drawing/2014/main" id="{9DD8F7BD-ABF4-4780-98D4-BCB0AB785351}"/>
              </a:ext>
            </a:extLst>
          </p:cNvPr>
          <p:cNvSpPr>
            <a:spLocks noGrp="1"/>
          </p:cNvSpPr>
          <p:nvPr>
            <p:ph type="body" sz="quarter" idx="16"/>
          </p:nvPr>
        </p:nvSpPr>
        <p:spPr>
          <a:xfrm>
            <a:off x="3071813" y="2027238"/>
            <a:ext cx="7162800" cy="411162"/>
          </a:xfrm>
        </p:spPr>
        <p:txBody>
          <a:bodyPr/>
          <a:lstStyle>
            <a:lvl1pPr marL="0" indent="0">
              <a:buNone/>
              <a:defRPr sz="2400" cap="all" baseline="0">
                <a:solidFill>
                  <a:srgbClr val="012169"/>
                </a:solidFill>
              </a:defRPr>
            </a:lvl1pPr>
          </a:lstStyle>
          <a:p>
            <a:pPr lvl="0"/>
            <a:endParaRPr lang="en-US" dirty="0"/>
          </a:p>
        </p:txBody>
      </p:sp>
      <p:sp>
        <p:nvSpPr>
          <p:cNvPr id="10" name="Footer Placeholder 3">
            <a:extLst>
              <a:ext uri="{FF2B5EF4-FFF2-40B4-BE49-F238E27FC236}">
                <a16:creationId xmlns:a16="http://schemas.microsoft.com/office/drawing/2014/main" id="{7F63DCCE-E0EF-43F3-BAE3-4C03CE28DBDF}"/>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r"/>
            <a:r>
              <a:rPr lang="en-US" sz="800" dirty="0"/>
              <a:t>©2018 Integrative Emergency Services, LLC. All Rights Reserved  /  Confidential &amp; Proprietary</a:t>
            </a:r>
          </a:p>
          <a:p>
            <a:endParaRPr lang="en-US" dirty="0"/>
          </a:p>
        </p:txBody>
      </p:sp>
      <p:sp>
        <p:nvSpPr>
          <p:cNvPr id="12" name="Slide Number Placeholder 4">
            <a:extLst>
              <a:ext uri="{FF2B5EF4-FFF2-40B4-BE49-F238E27FC236}">
                <a16:creationId xmlns:a16="http://schemas.microsoft.com/office/drawing/2014/main" id="{D653908C-E6F7-485C-96D9-B5A0BD12F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
        <p:nvSpPr>
          <p:cNvPr id="3" name="Footer Placeholder 3">
            <a:extLst>
              <a:ext uri="{FF2B5EF4-FFF2-40B4-BE49-F238E27FC236}">
                <a16:creationId xmlns:a16="http://schemas.microsoft.com/office/drawing/2014/main" id="{AC19718D-B457-4F6A-9F45-FC80DC61BDA1}"/>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4" name="Slide Number Placeholder 4">
            <a:extLst>
              <a:ext uri="{FF2B5EF4-FFF2-40B4-BE49-F238E27FC236}">
                <a16:creationId xmlns:a16="http://schemas.microsoft.com/office/drawing/2014/main" id="{683B6B57-CF8F-458D-B338-32EE88D428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93760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25DB1F5D-2A7E-4F46-990A-D0CAC682995B}"/>
              </a:ext>
            </a:extLst>
          </p:cNvPr>
          <p:cNvSpPr>
            <a:spLocks noGrp="1"/>
          </p:cNvSpPr>
          <p:nvPr>
            <p:ph type="chart" sz="quarter" idx="10"/>
          </p:nvPr>
        </p:nvSpPr>
        <p:spPr>
          <a:xfrm>
            <a:off x="1043523" y="1258888"/>
            <a:ext cx="10171112" cy="4770976"/>
          </a:xfrm>
        </p:spPr>
        <p:txBody>
          <a:bodyPr/>
          <a:lstStyle/>
          <a:p>
            <a:endParaRPr lang="en-US" dirty="0"/>
          </a:p>
        </p:txBody>
      </p:sp>
      <p:sp>
        <p:nvSpPr>
          <p:cNvPr id="4" name="Rectangle 3">
            <a:extLst>
              <a:ext uri="{FF2B5EF4-FFF2-40B4-BE49-F238E27FC236}">
                <a16:creationId xmlns:a16="http://schemas.microsoft.com/office/drawing/2014/main" id="{E11169B7-09EA-4A3A-9576-2A119C41B30B}"/>
              </a:ext>
            </a:extLst>
          </p:cNvPr>
          <p:cNvSpPr/>
          <p:nvPr userDrawn="1"/>
        </p:nvSpPr>
        <p:spPr>
          <a:xfrm>
            <a:off x="0" y="6324600"/>
            <a:ext cx="12188825" cy="533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3">
            <a:extLst>
              <a:ext uri="{FF2B5EF4-FFF2-40B4-BE49-F238E27FC236}">
                <a16:creationId xmlns:a16="http://schemas.microsoft.com/office/drawing/2014/main" id="{B145DE07-BD20-45A2-83D7-4A0955AD54E4}"/>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6" name="Slide Number Placeholder 4">
            <a:extLst>
              <a:ext uri="{FF2B5EF4-FFF2-40B4-BE49-F238E27FC236}">
                <a16:creationId xmlns:a16="http://schemas.microsoft.com/office/drawing/2014/main" id="{D8EC6139-6488-49F8-A59A-CEFBDEB1C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58364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enter Divider 1">
    <p:spTree>
      <p:nvGrpSpPr>
        <p:cNvPr id="1" name=""/>
        <p:cNvGrpSpPr/>
        <p:nvPr/>
      </p:nvGrpSpPr>
      <p:grpSpPr>
        <a:xfrm>
          <a:off x="0" y="0"/>
          <a:ext cx="0" cy="0"/>
          <a:chOff x="0" y="0"/>
          <a:chExt cx="0" cy="0"/>
        </a:xfrm>
      </p:grpSpPr>
      <p:sp>
        <p:nvSpPr>
          <p:cNvPr id="7" name="Rectangle 6"/>
          <p:cNvSpPr/>
          <p:nvPr userDrawn="1"/>
        </p:nvSpPr>
        <p:spPr>
          <a:xfrm>
            <a:off x="5180012" y="0"/>
            <a:ext cx="1828800" cy="2438400"/>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180012" y="4419600"/>
            <a:ext cx="1828800" cy="2438400"/>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6B806092-C034-4D4B-9C95-5BAF1224DE93}"/>
              </a:ext>
            </a:extLst>
          </p:cNvPr>
          <p:cNvSpPr>
            <a:spLocks noGrp="1"/>
          </p:cNvSpPr>
          <p:nvPr>
            <p:ph type="body" sz="quarter" idx="10"/>
          </p:nvPr>
        </p:nvSpPr>
        <p:spPr>
          <a:xfrm>
            <a:off x="914399" y="3047089"/>
            <a:ext cx="10196427" cy="576757"/>
          </a:xfrm>
        </p:spPr>
        <p:txBody>
          <a:bodyPr/>
          <a:lstStyle>
            <a:lvl1pPr marL="0" indent="0" algn="ctr">
              <a:buNone/>
              <a:defRPr sz="3200" cap="all" baseline="0">
                <a:solidFill>
                  <a:srgbClr val="012169"/>
                </a:solidFill>
              </a:defRPr>
            </a:lvl1pPr>
          </a:lstStyle>
          <a:p>
            <a:pPr lvl="0"/>
            <a:r>
              <a:rPr lang="en-US" dirty="0"/>
              <a:t>Edit Master text styles</a:t>
            </a:r>
          </a:p>
        </p:txBody>
      </p:sp>
      <p:sp>
        <p:nvSpPr>
          <p:cNvPr id="13" name="Text Placeholder 12">
            <a:extLst>
              <a:ext uri="{FF2B5EF4-FFF2-40B4-BE49-F238E27FC236}">
                <a16:creationId xmlns:a16="http://schemas.microsoft.com/office/drawing/2014/main" id="{8AEF8DC8-5602-4430-8039-3FC74C1C5D3D}"/>
              </a:ext>
            </a:extLst>
          </p:cNvPr>
          <p:cNvSpPr>
            <a:spLocks noGrp="1"/>
          </p:cNvSpPr>
          <p:nvPr>
            <p:ph type="body" sz="quarter" idx="11"/>
          </p:nvPr>
        </p:nvSpPr>
        <p:spPr>
          <a:xfrm>
            <a:off x="914399" y="3595770"/>
            <a:ext cx="10187798" cy="352425"/>
          </a:xfrm>
        </p:spPr>
        <p:txBody>
          <a:bodyPr/>
          <a:lstStyle>
            <a:lvl1pPr marL="0" indent="0" algn="ctr">
              <a:buNone/>
              <a:defRPr sz="1800" baseline="0">
                <a:solidFill>
                  <a:srgbClr val="F95700"/>
                </a:solidFill>
              </a:defRPr>
            </a:lvl1pPr>
            <a:lvl2pPr marL="457200" indent="0">
              <a:buNone/>
              <a:defRPr/>
            </a:lvl2pPr>
          </a:lstStyle>
          <a:p>
            <a:pPr lvl="0"/>
            <a:r>
              <a:rPr lang="en-US" dirty="0"/>
              <a:t>Edit Master text styles</a:t>
            </a:r>
          </a:p>
          <a:p>
            <a:pPr lvl="1"/>
            <a:endParaRPr lang="en-US" dirty="0"/>
          </a:p>
        </p:txBody>
      </p:sp>
      <p:sp>
        <p:nvSpPr>
          <p:cNvPr id="9" name="Footer Placeholder 3">
            <a:extLst>
              <a:ext uri="{FF2B5EF4-FFF2-40B4-BE49-F238E27FC236}">
                <a16:creationId xmlns:a16="http://schemas.microsoft.com/office/drawing/2014/main" id="{4F33E56A-431A-4ACA-BF16-8317AF583A0C}"/>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10" name="Slide Number Placeholder 4">
            <a:extLst>
              <a:ext uri="{FF2B5EF4-FFF2-40B4-BE49-F238E27FC236}">
                <a16:creationId xmlns:a16="http://schemas.microsoft.com/office/drawing/2014/main" id="{D127BF59-801D-4F54-A88C-215D63F3D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739874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1726A1-4261-4AC3-B851-342B68602A4F}"/>
              </a:ext>
            </a:extLst>
          </p:cNvPr>
          <p:cNvPicPr>
            <a:picLocks noChangeAspect="1"/>
          </p:cNvPicPr>
          <p:nvPr userDrawn="1"/>
        </p:nvPicPr>
        <p:blipFill>
          <a:blip r:embed="rId2"/>
          <a:stretch>
            <a:fillRect/>
          </a:stretch>
        </p:blipFill>
        <p:spPr>
          <a:xfrm>
            <a:off x="5228246" y="339981"/>
            <a:ext cx="1650050" cy="523616"/>
          </a:xfrm>
          <a:prstGeom prst="rect">
            <a:avLst/>
          </a:prstGeom>
        </p:spPr>
      </p:pic>
      <p:sp>
        <p:nvSpPr>
          <p:cNvPr id="2" name="Rectangle 1">
            <a:extLst>
              <a:ext uri="{FF2B5EF4-FFF2-40B4-BE49-F238E27FC236}">
                <a16:creationId xmlns:a16="http://schemas.microsoft.com/office/drawing/2014/main" id="{DBDD06F2-2A67-5D4E-9D04-C62A0C5EE9DF}"/>
              </a:ext>
            </a:extLst>
          </p:cNvPr>
          <p:cNvSpPr/>
          <p:nvPr userDrawn="1"/>
        </p:nvSpPr>
        <p:spPr>
          <a:xfrm>
            <a:off x="-794" y="6324600"/>
            <a:ext cx="12188825" cy="533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0ACCB6B-ED34-7048-ACCB-AFC1F6C7C31C}"/>
              </a:ext>
            </a:extLst>
          </p:cNvPr>
          <p:cNvSpPr txBox="1"/>
          <p:nvPr userDrawn="1"/>
        </p:nvSpPr>
        <p:spPr>
          <a:xfrm>
            <a:off x="-794" y="6400800"/>
            <a:ext cx="12188825" cy="381000"/>
          </a:xfrm>
          <a:prstGeom prst="rect">
            <a:avLst/>
          </a:prstGeom>
          <a:noFill/>
        </p:spPr>
        <p:txBody>
          <a:bodyPr wrap="square" rtlCol="0" anchor="ctr" anchorCtr="0">
            <a:noAutofit/>
          </a:bodyPr>
          <a:lstStyle/>
          <a:p>
            <a:pPr algn="ctr"/>
            <a:r>
              <a:rPr lang="en-US" sz="1050" b="0" i="0" kern="1200" baseline="0">
                <a:solidFill>
                  <a:schemeClr val="bg1"/>
                </a:solidFill>
                <a:effectLst/>
                <a:latin typeface="Open Sans"/>
                <a:ea typeface="Proxima Nova Light" charset="0"/>
                <a:cs typeface="Proxima Nova Light" charset="0"/>
              </a:rPr>
              <a:t>Heritage Square One | 4835 LBJ Freeway, Suite 900 | Dallas, Texas 75244</a:t>
            </a:r>
            <a:endParaRPr lang="en-US" sz="1050" b="0" i="0" baseline="0" dirty="0">
              <a:solidFill>
                <a:schemeClr val="bg1"/>
              </a:solidFill>
              <a:latin typeface="Open Sans"/>
              <a:ea typeface="Proxima Nova Light" charset="0"/>
              <a:cs typeface="Proxima Nova Light" charset="0"/>
            </a:endParaRPr>
          </a:p>
        </p:txBody>
      </p:sp>
      <p:sp>
        <p:nvSpPr>
          <p:cNvPr id="5" name="TextBox 4">
            <a:extLst>
              <a:ext uri="{FF2B5EF4-FFF2-40B4-BE49-F238E27FC236}">
                <a16:creationId xmlns:a16="http://schemas.microsoft.com/office/drawing/2014/main" id="{C77B0C7F-71CA-0344-A927-BF9521D43258}"/>
              </a:ext>
            </a:extLst>
          </p:cNvPr>
          <p:cNvSpPr txBox="1"/>
          <p:nvPr userDrawn="1"/>
        </p:nvSpPr>
        <p:spPr>
          <a:xfrm>
            <a:off x="3969" y="3053352"/>
            <a:ext cx="12188031" cy="400110"/>
          </a:xfrm>
          <a:prstGeom prst="rect">
            <a:avLst/>
          </a:prstGeom>
          <a:noFill/>
        </p:spPr>
        <p:txBody>
          <a:bodyPr wrap="square" rtlCol="0">
            <a:spAutoFit/>
          </a:bodyPr>
          <a:lstStyle/>
          <a:p>
            <a:pPr algn="ctr"/>
            <a:r>
              <a:rPr lang="en-US" sz="2000" b="0" i="0" baseline="0" dirty="0">
                <a:solidFill>
                  <a:srgbClr val="595959"/>
                </a:solidFill>
                <a:latin typeface="Open Sans"/>
              </a:rPr>
              <a:t>Thank You!</a:t>
            </a:r>
          </a:p>
        </p:txBody>
      </p:sp>
    </p:spTree>
    <p:extLst>
      <p:ext uri="{BB962C8B-B14F-4D97-AF65-F5344CB8AC3E}">
        <p14:creationId xmlns:p14="http://schemas.microsoft.com/office/powerpoint/2010/main" val="196353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0AAE-1CD7-4309-B4EA-1A623FBC04F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46A9CCE8-D631-4335-9E98-C5ED6FB175C4}"/>
              </a:ext>
            </a:extLst>
          </p:cNvPr>
          <p:cNvSpPr>
            <a:spLocks noGrp="1"/>
          </p:cNvSpPr>
          <p:nvPr>
            <p:ph type="ftr" sz="quarter" idx="10"/>
          </p:nvPr>
        </p:nvSpPr>
        <p:spPr/>
        <p:txBody>
          <a:bodyPr/>
          <a:lstStyle/>
          <a:p>
            <a:endParaRPr lang="en-US"/>
          </a:p>
          <a:p>
            <a:r>
              <a:rPr lang="en-US" sz="800"/>
              <a:t>©2018 Integrative Emergency Services, LLC. All Rights Reserved  /  Confidential &amp; Proprietary</a:t>
            </a:r>
          </a:p>
          <a:p>
            <a:endParaRPr lang="en-US" dirty="0"/>
          </a:p>
        </p:txBody>
      </p:sp>
      <p:sp>
        <p:nvSpPr>
          <p:cNvPr id="4" name="Slide Number Placeholder 3">
            <a:extLst>
              <a:ext uri="{FF2B5EF4-FFF2-40B4-BE49-F238E27FC236}">
                <a16:creationId xmlns:a16="http://schemas.microsoft.com/office/drawing/2014/main" id="{34C7F82D-A6AB-4315-A4F1-2FEFCC7FFB3E}"/>
              </a:ext>
            </a:extLst>
          </p:cNvPr>
          <p:cNvSpPr>
            <a:spLocks noGrp="1"/>
          </p:cNvSpPr>
          <p:nvPr>
            <p:ph type="sldNum" sz="quarter" idx="11"/>
          </p:nvPr>
        </p:nvSpPr>
        <p:spPr/>
        <p:txBody>
          <a:bodyPr/>
          <a:lstStyle/>
          <a:p>
            <a:fld id="{BE1E3162-417D-4857-B772-BE319D4ECC64}" type="slidenum">
              <a:rPr lang="en-US" smtClean="0"/>
              <a:t>‹#›</a:t>
            </a:fld>
            <a:endParaRPr lang="en-US" dirty="0"/>
          </a:p>
        </p:txBody>
      </p:sp>
    </p:spTree>
    <p:extLst>
      <p:ext uri="{BB962C8B-B14F-4D97-AF65-F5344CB8AC3E}">
        <p14:creationId xmlns:p14="http://schemas.microsoft.com/office/powerpoint/2010/main" val="3489099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enter Divider 2">
    <p:spTree>
      <p:nvGrpSpPr>
        <p:cNvPr id="1" name=""/>
        <p:cNvGrpSpPr/>
        <p:nvPr/>
      </p:nvGrpSpPr>
      <p:grpSpPr>
        <a:xfrm>
          <a:off x="0" y="0"/>
          <a:ext cx="0" cy="0"/>
          <a:chOff x="0" y="0"/>
          <a:chExt cx="0" cy="0"/>
        </a:xfrm>
      </p:grpSpPr>
      <p:sp>
        <p:nvSpPr>
          <p:cNvPr id="6" name="Rectangle 5"/>
          <p:cNvSpPr/>
          <p:nvPr userDrawn="1"/>
        </p:nvSpPr>
        <p:spPr>
          <a:xfrm>
            <a:off x="5180012" y="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5180012" y="441960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986DF7BF-3031-42E2-BF44-17558E249457}"/>
              </a:ext>
            </a:extLst>
          </p:cNvPr>
          <p:cNvSpPr>
            <a:spLocks noGrp="1"/>
          </p:cNvSpPr>
          <p:nvPr>
            <p:ph type="body" sz="quarter" idx="10"/>
          </p:nvPr>
        </p:nvSpPr>
        <p:spPr>
          <a:xfrm>
            <a:off x="948906" y="3047089"/>
            <a:ext cx="10308566" cy="576757"/>
          </a:xfrm>
        </p:spPr>
        <p:txBody>
          <a:bodyPr/>
          <a:lstStyle>
            <a:lvl1pPr algn="ctr">
              <a:defRPr sz="3200" cap="all" baseline="0">
                <a:solidFill>
                  <a:srgbClr val="012169"/>
                </a:solidFill>
              </a:defRPr>
            </a:lvl1pPr>
          </a:lstStyle>
          <a:p>
            <a:endParaRPr lang="en-US" dirty="0"/>
          </a:p>
        </p:txBody>
      </p:sp>
      <p:sp>
        <p:nvSpPr>
          <p:cNvPr id="9" name="Text Placeholder 2">
            <a:extLst>
              <a:ext uri="{FF2B5EF4-FFF2-40B4-BE49-F238E27FC236}">
                <a16:creationId xmlns:a16="http://schemas.microsoft.com/office/drawing/2014/main" id="{23D1A53B-CEE0-4463-B916-652E8019F08F}"/>
              </a:ext>
            </a:extLst>
          </p:cNvPr>
          <p:cNvSpPr>
            <a:spLocks noGrp="1"/>
          </p:cNvSpPr>
          <p:nvPr>
            <p:ph type="body" sz="quarter" idx="11"/>
          </p:nvPr>
        </p:nvSpPr>
        <p:spPr>
          <a:xfrm>
            <a:off x="948906" y="3595770"/>
            <a:ext cx="10308566" cy="352425"/>
          </a:xfrm>
        </p:spPr>
        <p:txBody>
          <a:bodyPr/>
          <a:lstStyle>
            <a:lvl1pPr algn="ctr">
              <a:defRPr sz="1800" baseline="0"/>
            </a:lvl1pPr>
          </a:lstStyle>
          <a:p>
            <a:endParaRPr lang="en-US" dirty="0"/>
          </a:p>
        </p:txBody>
      </p:sp>
      <p:sp>
        <p:nvSpPr>
          <p:cNvPr id="10" name="Footer Placeholder 3">
            <a:extLst>
              <a:ext uri="{FF2B5EF4-FFF2-40B4-BE49-F238E27FC236}">
                <a16:creationId xmlns:a16="http://schemas.microsoft.com/office/drawing/2014/main" id="{7FFD4E63-6752-4A26-9919-008ECE734248}"/>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a:p>
            <a:r>
              <a:rPr lang="en-US" sz="800" dirty="0"/>
              <a:t>©2018 Integrative Emergency Services, LLC. All Rights Reserved  /  Confidential &amp; Proprietary</a:t>
            </a:r>
          </a:p>
          <a:p>
            <a:endParaRPr lang="en-US" dirty="0"/>
          </a:p>
        </p:txBody>
      </p:sp>
      <p:sp>
        <p:nvSpPr>
          <p:cNvPr id="11" name="Slide Number Placeholder 4">
            <a:extLst>
              <a:ext uri="{FF2B5EF4-FFF2-40B4-BE49-F238E27FC236}">
                <a16:creationId xmlns:a16="http://schemas.microsoft.com/office/drawing/2014/main" id="{89F49FEB-6EEE-4FEC-BB55-192D376480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160084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Divider 1">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9097F628-DBD3-46FB-A9B5-41E66A073428}"/>
              </a:ext>
            </a:extLst>
          </p:cNvPr>
          <p:cNvSpPr>
            <a:spLocks noGrp="1"/>
          </p:cNvSpPr>
          <p:nvPr>
            <p:ph type="body" sz="quarter" idx="17"/>
          </p:nvPr>
        </p:nvSpPr>
        <p:spPr>
          <a:xfrm>
            <a:off x="3079483" y="2522498"/>
            <a:ext cx="7155130" cy="2971840"/>
          </a:xfrm>
        </p:spPr>
        <p:txBody>
          <a:bodyPr numCol="2"/>
          <a:lstStyle>
            <a:lvl1pPr marL="0" indent="-173736">
              <a:lnSpc>
                <a:spcPct val="150000"/>
              </a:lnSpc>
              <a:spcBef>
                <a:spcPts val="0"/>
              </a:spcBef>
              <a:buNone/>
              <a:defRPr sz="1600" baseline="0">
                <a:solidFill>
                  <a:srgbClr val="595959"/>
                </a:solidFill>
              </a:defRPr>
            </a:lvl1pPr>
          </a:lstStyle>
          <a:p>
            <a:pPr lvl="0"/>
            <a:endParaRPr lang="en-US" dirty="0"/>
          </a:p>
        </p:txBody>
      </p:sp>
      <p:sp>
        <p:nvSpPr>
          <p:cNvPr id="15" name="Text Placeholder 14">
            <a:extLst>
              <a:ext uri="{FF2B5EF4-FFF2-40B4-BE49-F238E27FC236}">
                <a16:creationId xmlns:a16="http://schemas.microsoft.com/office/drawing/2014/main" id="{1F303E37-57ED-4DC8-94E0-FCDCE5B730AD}"/>
              </a:ext>
            </a:extLst>
          </p:cNvPr>
          <p:cNvSpPr>
            <a:spLocks noGrp="1"/>
          </p:cNvSpPr>
          <p:nvPr>
            <p:ph type="body" sz="quarter" idx="16"/>
          </p:nvPr>
        </p:nvSpPr>
        <p:spPr>
          <a:xfrm>
            <a:off x="3071813" y="2027238"/>
            <a:ext cx="7162800" cy="411162"/>
          </a:xfrm>
        </p:spPr>
        <p:txBody>
          <a:bodyPr/>
          <a:lstStyle>
            <a:lvl1pPr marL="0" indent="0">
              <a:buNone/>
              <a:defRPr sz="2400" cap="all" baseline="0">
                <a:solidFill>
                  <a:srgbClr val="012169"/>
                </a:solidFill>
              </a:defRPr>
            </a:lvl1pPr>
          </a:lstStyle>
          <a:p>
            <a:pPr lvl="0"/>
            <a:endParaRPr lang="en-US" dirty="0"/>
          </a:p>
        </p:txBody>
      </p:sp>
      <p:sp>
        <p:nvSpPr>
          <p:cNvPr id="8" name="Picture Placeholder 22"/>
          <p:cNvSpPr>
            <a:spLocks noGrp="1"/>
          </p:cNvSpPr>
          <p:nvPr>
            <p:ph type="pic" sz="quarter" idx="14"/>
          </p:nvPr>
        </p:nvSpPr>
        <p:spPr>
          <a:xfrm>
            <a:off x="836611"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9" name="Rectangle 8"/>
          <p:cNvSpPr/>
          <p:nvPr userDrawn="1"/>
        </p:nvSpPr>
        <p:spPr>
          <a:xfrm>
            <a:off x="836612" y="0"/>
            <a:ext cx="1828800" cy="2438400"/>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836612" y="4419600"/>
            <a:ext cx="1828800" cy="2438400"/>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F4F559-5DE8-44BF-A9D3-5BB4E5516C96}"/>
              </a:ext>
            </a:extLst>
          </p:cNvPr>
          <p:cNvSpPr/>
          <p:nvPr userDrawn="1"/>
        </p:nvSpPr>
        <p:spPr>
          <a:xfrm>
            <a:off x="3198812" y="2590801"/>
            <a:ext cx="7162800" cy="3276599"/>
          </a:xfrm>
          <a:prstGeom prst="rect">
            <a:avLst/>
          </a:prstGeom>
        </p:spPr>
        <p:txBody>
          <a:bodyPr wrap="square" lIns="117208" tIns="58604" rIns="117208" bIns="58604" numCol="2" spcCol="228600">
            <a:noAutofit/>
          </a:bodyPr>
          <a:lstStyle/>
          <a:p>
            <a:pPr>
              <a:lnSpc>
                <a:spcPct val="150000"/>
              </a:lnSpc>
            </a:pPr>
            <a:endParaRPr lang="en-US" sz="1200" dirty="0">
              <a:solidFill>
                <a:schemeClr val="tx1">
                  <a:lumMod val="65000"/>
                  <a:lumOff val="35000"/>
                </a:schemeClr>
              </a:solidFill>
              <a:latin typeface="Open Sans" charset="0"/>
              <a:ea typeface="Open Sans" charset="0"/>
              <a:cs typeface="Open Sans" charset="0"/>
            </a:endParaRPr>
          </a:p>
        </p:txBody>
      </p:sp>
      <p:sp>
        <p:nvSpPr>
          <p:cNvPr id="12" name="Footer Placeholder 3">
            <a:extLst>
              <a:ext uri="{FF2B5EF4-FFF2-40B4-BE49-F238E27FC236}">
                <a16:creationId xmlns:a16="http://schemas.microsoft.com/office/drawing/2014/main" id="{8BF2590C-00C4-4393-B8FB-C0E4BD16B893}"/>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r"/>
            <a:r>
              <a:rPr lang="en-US" sz="800" dirty="0"/>
              <a:t>©2018 Integrative Emergency Services, LLC. All Rights Reserved  /  Confidential &amp; Proprietary</a:t>
            </a:r>
          </a:p>
          <a:p>
            <a:endParaRPr lang="en-US" dirty="0"/>
          </a:p>
        </p:txBody>
      </p:sp>
      <p:sp>
        <p:nvSpPr>
          <p:cNvPr id="13" name="Slide Number Placeholder 4">
            <a:extLst>
              <a:ext uri="{FF2B5EF4-FFF2-40B4-BE49-F238E27FC236}">
                <a16:creationId xmlns:a16="http://schemas.microsoft.com/office/drawing/2014/main" id="{5583AC33-2863-4690-89FA-A648C3920E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94150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Divider 2">
    <p:spTree>
      <p:nvGrpSpPr>
        <p:cNvPr id="1" name=""/>
        <p:cNvGrpSpPr/>
        <p:nvPr/>
      </p:nvGrpSpPr>
      <p:grpSpPr>
        <a:xfrm>
          <a:off x="0" y="0"/>
          <a:ext cx="0" cy="0"/>
          <a:chOff x="0" y="0"/>
          <a:chExt cx="0" cy="0"/>
        </a:xfrm>
      </p:grpSpPr>
      <p:sp>
        <p:nvSpPr>
          <p:cNvPr id="6" name="Picture Placeholder 22"/>
          <p:cNvSpPr>
            <a:spLocks noGrp="1"/>
          </p:cNvSpPr>
          <p:nvPr>
            <p:ph type="pic" sz="quarter" idx="14"/>
          </p:nvPr>
        </p:nvSpPr>
        <p:spPr>
          <a:xfrm>
            <a:off x="836611"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7" name="Rectangle 6"/>
          <p:cNvSpPr/>
          <p:nvPr userDrawn="1"/>
        </p:nvSpPr>
        <p:spPr>
          <a:xfrm>
            <a:off x="836612" y="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36612" y="441960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7F1C9974-4F9F-4C3B-B717-29F476BAB5B6}"/>
              </a:ext>
            </a:extLst>
          </p:cNvPr>
          <p:cNvSpPr>
            <a:spLocks noGrp="1"/>
          </p:cNvSpPr>
          <p:nvPr>
            <p:ph type="body" sz="quarter" idx="17"/>
          </p:nvPr>
        </p:nvSpPr>
        <p:spPr>
          <a:xfrm>
            <a:off x="3079483" y="2522498"/>
            <a:ext cx="7155130" cy="2971840"/>
          </a:xfrm>
        </p:spPr>
        <p:txBody>
          <a:bodyPr numCol="2"/>
          <a:lstStyle>
            <a:lvl1pPr marL="0" indent="-173736">
              <a:lnSpc>
                <a:spcPct val="150000"/>
              </a:lnSpc>
              <a:spcBef>
                <a:spcPts val="0"/>
              </a:spcBef>
              <a:buNone/>
              <a:defRPr sz="1600" baseline="0">
                <a:solidFill>
                  <a:srgbClr val="595959"/>
                </a:solidFill>
              </a:defRPr>
            </a:lvl1pPr>
          </a:lstStyle>
          <a:p>
            <a:pPr lvl="0"/>
            <a:endParaRPr lang="en-US" dirty="0"/>
          </a:p>
        </p:txBody>
      </p:sp>
      <p:sp>
        <p:nvSpPr>
          <p:cNvPr id="11" name="Text Placeholder 14">
            <a:extLst>
              <a:ext uri="{FF2B5EF4-FFF2-40B4-BE49-F238E27FC236}">
                <a16:creationId xmlns:a16="http://schemas.microsoft.com/office/drawing/2014/main" id="{91F219BB-DB42-4A09-9529-AA2BE13C8943}"/>
              </a:ext>
            </a:extLst>
          </p:cNvPr>
          <p:cNvSpPr>
            <a:spLocks noGrp="1"/>
          </p:cNvSpPr>
          <p:nvPr>
            <p:ph type="body" sz="quarter" idx="16"/>
          </p:nvPr>
        </p:nvSpPr>
        <p:spPr>
          <a:xfrm>
            <a:off x="3071813" y="2027238"/>
            <a:ext cx="7162800" cy="411162"/>
          </a:xfrm>
        </p:spPr>
        <p:txBody>
          <a:bodyPr/>
          <a:lstStyle>
            <a:lvl1pPr marL="0" indent="0">
              <a:buNone/>
              <a:defRPr sz="2400" cap="all" baseline="0">
                <a:solidFill>
                  <a:srgbClr val="012169"/>
                </a:solidFill>
              </a:defRPr>
            </a:lvl1pPr>
          </a:lstStyle>
          <a:p>
            <a:pPr lvl="0"/>
            <a:endParaRPr lang="en-US" dirty="0"/>
          </a:p>
        </p:txBody>
      </p:sp>
      <p:sp>
        <p:nvSpPr>
          <p:cNvPr id="12" name="Footer Placeholder 3">
            <a:extLst>
              <a:ext uri="{FF2B5EF4-FFF2-40B4-BE49-F238E27FC236}">
                <a16:creationId xmlns:a16="http://schemas.microsoft.com/office/drawing/2014/main" id="{F9BAE8AA-2E3B-47AA-89F1-CC3EC17824D2}"/>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r"/>
            <a:r>
              <a:rPr lang="en-US" sz="800" dirty="0"/>
              <a:t>©2018 Integrative Emergency Services, LLC. All Rights Reserved  /  Confidential &amp; Proprietary</a:t>
            </a:r>
          </a:p>
          <a:p>
            <a:endParaRPr lang="en-US" dirty="0"/>
          </a:p>
        </p:txBody>
      </p:sp>
      <p:sp>
        <p:nvSpPr>
          <p:cNvPr id="13" name="Slide Number Placeholder 4">
            <a:extLst>
              <a:ext uri="{FF2B5EF4-FFF2-40B4-BE49-F238E27FC236}">
                <a16:creationId xmlns:a16="http://schemas.microsoft.com/office/drawing/2014/main" id="{BD750C7F-1F89-4926-B99C-CE7ED08F9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76645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with Icons">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F642CA02-9FBB-48FD-A8AF-980B419D178D}"/>
              </a:ext>
            </a:extLst>
          </p:cNvPr>
          <p:cNvSpPr>
            <a:spLocks noGrp="1"/>
          </p:cNvSpPr>
          <p:nvPr>
            <p:ph type="body" sz="quarter" idx="17"/>
          </p:nvPr>
        </p:nvSpPr>
        <p:spPr>
          <a:xfrm>
            <a:off x="1074738" y="1020227"/>
            <a:ext cx="9393237" cy="592207"/>
          </a:xfrm>
        </p:spPr>
        <p:txBody>
          <a:bodyPr/>
          <a:lstStyle>
            <a:lvl1pPr marL="173736" indent="-173736">
              <a:lnSpc>
                <a:spcPct val="150000"/>
              </a:lnSpc>
              <a:spcBef>
                <a:spcPts val="0"/>
              </a:spcBef>
              <a:defRPr sz="1400" baseline="0">
                <a:solidFill>
                  <a:srgbClr val="595959"/>
                </a:solidFill>
              </a:defRPr>
            </a:lvl1pPr>
          </a:lstStyle>
          <a:p>
            <a:pPr lvl="0"/>
            <a:r>
              <a:rPr lang="en-US" dirty="0"/>
              <a:t>Edit Master text styles</a:t>
            </a:r>
          </a:p>
        </p:txBody>
      </p:sp>
      <p:sp>
        <p:nvSpPr>
          <p:cNvPr id="40" name="Text Placeholder 39">
            <a:extLst>
              <a:ext uri="{FF2B5EF4-FFF2-40B4-BE49-F238E27FC236}">
                <a16:creationId xmlns:a16="http://schemas.microsoft.com/office/drawing/2014/main" id="{350D389C-5005-4067-BDA8-0F533307598C}"/>
              </a:ext>
            </a:extLst>
          </p:cNvPr>
          <p:cNvSpPr>
            <a:spLocks noGrp="1"/>
          </p:cNvSpPr>
          <p:nvPr>
            <p:ph type="body" sz="quarter" idx="16"/>
          </p:nvPr>
        </p:nvSpPr>
        <p:spPr>
          <a:xfrm>
            <a:off x="1054100" y="745915"/>
            <a:ext cx="9393238" cy="461962"/>
          </a:xfrm>
        </p:spPr>
        <p:txBody>
          <a:bodyPr/>
          <a:lstStyle>
            <a:lvl1pPr>
              <a:defRPr sz="2400" cap="all" baseline="0">
                <a:solidFill>
                  <a:srgbClr val="012169"/>
                </a:solidFill>
              </a:defRPr>
            </a:lvl1pPr>
          </a:lstStyle>
          <a:p>
            <a:pPr lvl="0"/>
            <a:r>
              <a:rPr lang="en-US" dirty="0"/>
              <a:t>Edit Master text styles</a:t>
            </a:r>
          </a:p>
        </p:txBody>
      </p:sp>
      <p:cxnSp>
        <p:nvCxnSpPr>
          <p:cNvPr id="6" name="Straight Connector 5"/>
          <p:cNvCxnSpPr/>
          <p:nvPr userDrawn="1"/>
        </p:nvCxnSpPr>
        <p:spPr>
          <a:xfrm rot="5400000">
            <a:off x="3003282" y="4064478"/>
            <a:ext cx="3505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rot="5400000">
            <a:off x="5706484" y="4038600"/>
            <a:ext cx="3505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Oval 8"/>
          <p:cNvSpPr/>
          <p:nvPr userDrawn="1"/>
        </p:nvSpPr>
        <p:spPr>
          <a:xfrm>
            <a:off x="3051484" y="217170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83515" y="217170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8511482" y="217170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65F1FDF-5596-4E09-B424-F62F58997C4B}"/>
              </a:ext>
            </a:extLst>
          </p:cNvPr>
          <p:cNvSpPr/>
          <p:nvPr userDrawn="1"/>
        </p:nvSpPr>
        <p:spPr>
          <a:xfrm>
            <a:off x="932873" y="797717"/>
            <a:ext cx="45719" cy="683491"/>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16">
            <a:extLst>
              <a:ext uri="{FF2B5EF4-FFF2-40B4-BE49-F238E27FC236}">
                <a16:creationId xmlns:a16="http://schemas.microsoft.com/office/drawing/2014/main" id="{BE1F523F-7964-495A-A048-23181D7F04D0}"/>
              </a:ext>
            </a:extLst>
          </p:cNvPr>
          <p:cNvSpPr>
            <a:spLocks noGrp="1"/>
          </p:cNvSpPr>
          <p:nvPr>
            <p:ph type="body" sz="quarter" idx="21"/>
          </p:nvPr>
        </p:nvSpPr>
        <p:spPr>
          <a:xfrm>
            <a:off x="7553908" y="2820394"/>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52" name="Text Placeholder 47">
            <a:extLst>
              <a:ext uri="{FF2B5EF4-FFF2-40B4-BE49-F238E27FC236}">
                <a16:creationId xmlns:a16="http://schemas.microsoft.com/office/drawing/2014/main" id="{0DCC1BA2-6382-40D0-87EB-2377CDAACB52}"/>
              </a:ext>
            </a:extLst>
          </p:cNvPr>
          <p:cNvSpPr>
            <a:spLocks noGrp="1"/>
          </p:cNvSpPr>
          <p:nvPr>
            <p:ph type="body" sz="quarter" idx="22"/>
          </p:nvPr>
        </p:nvSpPr>
        <p:spPr>
          <a:xfrm>
            <a:off x="7554597" y="3151704"/>
            <a:ext cx="2525713" cy="2639496"/>
          </a:xfrm>
        </p:spPr>
        <p:txBody>
          <a:bodyPr/>
          <a:lstStyle>
            <a:lvl1pPr algn="ctr">
              <a:defRPr sz="1400" baseline="0">
                <a:solidFill>
                  <a:srgbClr val="595959"/>
                </a:solidFill>
              </a:defRPr>
            </a:lvl1pPr>
          </a:lstStyle>
          <a:p>
            <a:pPr lvl="0"/>
            <a:r>
              <a:rPr lang="en-US" dirty="0"/>
              <a:t>Edit Master text styles</a:t>
            </a:r>
          </a:p>
        </p:txBody>
      </p:sp>
      <p:sp>
        <p:nvSpPr>
          <p:cNvPr id="30" name="Text Placeholder 16">
            <a:extLst>
              <a:ext uri="{FF2B5EF4-FFF2-40B4-BE49-F238E27FC236}">
                <a16:creationId xmlns:a16="http://schemas.microsoft.com/office/drawing/2014/main" id="{B6E9FBDE-6725-4055-BDDA-2EF9BEE8FBCE}"/>
              </a:ext>
            </a:extLst>
          </p:cNvPr>
          <p:cNvSpPr>
            <a:spLocks noGrp="1"/>
          </p:cNvSpPr>
          <p:nvPr>
            <p:ph type="body" sz="quarter" idx="23"/>
          </p:nvPr>
        </p:nvSpPr>
        <p:spPr>
          <a:xfrm>
            <a:off x="4850984" y="2826152"/>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31" name="Text Placeholder 47">
            <a:extLst>
              <a:ext uri="{FF2B5EF4-FFF2-40B4-BE49-F238E27FC236}">
                <a16:creationId xmlns:a16="http://schemas.microsoft.com/office/drawing/2014/main" id="{0767C4E1-B22F-4494-9465-DCA71BAA9405}"/>
              </a:ext>
            </a:extLst>
          </p:cNvPr>
          <p:cNvSpPr>
            <a:spLocks noGrp="1"/>
          </p:cNvSpPr>
          <p:nvPr>
            <p:ph type="body" sz="quarter" idx="24"/>
          </p:nvPr>
        </p:nvSpPr>
        <p:spPr>
          <a:xfrm>
            <a:off x="4851673" y="3157462"/>
            <a:ext cx="2525713" cy="2633738"/>
          </a:xfrm>
        </p:spPr>
        <p:txBody>
          <a:bodyPr/>
          <a:lstStyle>
            <a:lvl1pPr algn="ctr">
              <a:defRPr sz="1400" baseline="0">
                <a:solidFill>
                  <a:srgbClr val="595959"/>
                </a:solidFill>
              </a:defRPr>
            </a:lvl1pPr>
          </a:lstStyle>
          <a:p>
            <a:pPr lvl="0"/>
            <a:r>
              <a:rPr lang="en-US" dirty="0"/>
              <a:t>Edit Master text styles</a:t>
            </a:r>
          </a:p>
        </p:txBody>
      </p:sp>
      <p:sp>
        <p:nvSpPr>
          <p:cNvPr id="32" name="Text Placeholder 16">
            <a:extLst>
              <a:ext uri="{FF2B5EF4-FFF2-40B4-BE49-F238E27FC236}">
                <a16:creationId xmlns:a16="http://schemas.microsoft.com/office/drawing/2014/main" id="{285C520F-6737-4CE4-B8F2-0680195FCCB1}"/>
              </a:ext>
            </a:extLst>
          </p:cNvPr>
          <p:cNvSpPr>
            <a:spLocks noGrp="1"/>
          </p:cNvSpPr>
          <p:nvPr>
            <p:ph type="body" sz="quarter" idx="25"/>
          </p:nvPr>
        </p:nvSpPr>
        <p:spPr>
          <a:xfrm>
            <a:off x="2130796" y="2831910"/>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33" name="Text Placeholder 47">
            <a:extLst>
              <a:ext uri="{FF2B5EF4-FFF2-40B4-BE49-F238E27FC236}">
                <a16:creationId xmlns:a16="http://schemas.microsoft.com/office/drawing/2014/main" id="{6C0D88A8-0199-4DEF-9D6E-7AB84AFD6219}"/>
              </a:ext>
            </a:extLst>
          </p:cNvPr>
          <p:cNvSpPr>
            <a:spLocks noGrp="1"/>
          </p:cNvSpPr>
          <p:nvPr>
            <p:ph type="body" sz="quarter" idx="26"/>
          </p:nvPr>
        </p:nvSpPr>
        <p:spPr>
          <a:xfrm>
            <a:off x="2131485" y="3163220"/>
            <a:ext cx="2525713" cy="2627980"/>
          </a:xfrm>
        </p:spPr>
        <p:txBody>
          <a:bodyPr/>
          <a:lstStyle>
            <a:lvl1pPr algn="ctr">
              <a:defRPr sz="1400" baseline="0">
                <a:solidFill>
                  <a:srgbClr val="595959"/>
                </a:solidFill>
              </a:defRPr>
            </a:lvl1pPr>
          </a:lstStyle>
          <a:p>
            <a:pPr lvl="0"/>
            <a:r>
              <a:rPr lang="en-US" dirty="0"/>
              <a:t>Edit Master text styles</a:t>
            </a:r>
          </a:p>
        </p:txBody>
      </p:sp>
      <p:sp>
        <p:nvSpPr>
          <p:cNvPr id="26" name="Footer Placeholder 3">
            <a:extLst>
              <a:ext uri="{FF2B5EF4-FFF2-40B4-BE49-F238E27FC236}">
                <a16:creationId xmlns:a16="http://schemas.microsoft.com/office/drawing/2014/main" id="{FAA59FCC-F6D8-4D67-8F82-E36F14C52CE1}"/>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27" name="Slide Number Placeholder 4">
            <a:extLst>
              <a:ext uri="{FF2B5EF4-FFF2-40B4-BE49-F238E27FC236}">
                <a16:creationId xmlns:a16="http://schemas.microsoft.com/office/drawing/2014/main" id="{BEE0D472-2928-4815-8F2B-02671FD4D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917252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Icons">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F642CA02-9FBB-48FD-A8AF-980B419D178D}"/>
              </a:ext>
            </a:extLst>
          </p:cNvPr>
          <p:cNvSpPr>
            <a:spLocks noGrp="1"/>
          </p:cNvSpPr>
          <p:nvPr>
            <p:ph type="body" sz="quarter" idx="17"/>
          </p:nvPr>
        </p:nvSpPr>
        <p:spPr>
          <a:xfrm>
            <a:off x="1074738" y="1020227"/>
            <a:ext cx="9393237" cy="592207"/>
          </a:xfrm>
        </p:spPr>
        <p:txBody>
          <a:bodyPr/>
          <a:lstStyle>
            <a:lvl1pPr marL="173736" indent="-173736">
              <a:lnSpc>
                <a:spcPct val="150000"/>
              </a:lnSpc>
              <a:spcBef>
                <a:spcPts val="0"/>
              </a:spcBef>
              <a:defRPr sz="1400" baseline="0">
                <a:solidFill>
                  <a:srgbClr val="595959"/>
                </a:solidFill>
              </a:defRPr>
            </a:lvl1pPr>
          </a:lstStyle>
          <a:p>
            <a:pPr lvl="0"/>
            <a:r>
              <a:rPr lang="en-US" dirty="0"/>
              <a:t>Edit Master text styles</a:t>
            </a:r>
          </a:p>
        </p:txBody>
      </p:sp>
      <p:sp>
        <p:nvSpPr>
          <p:cNvPr id="40" name="Text Placeholder 39">
            <a:extLst>
              <a:ext uri="{FF2B5EF4-FFF2-40B4-BE49-F238E27FC236}">
                <a16:creationId xmlns:a16="http://schemas.microsoft.com/office/drawing/2014/main" id="{350D389C-5005-4067-BDA8-0F533307598C}"/>
              </a:ext>
            </a:extLst>
          </p:cNvPr>
          <p:cNvSpPr>
            <a:spLocks noGrp="1"/>
          </p:cNvSpPr>
          <p:nvPr>
            <p:ph type="body" sz="quarter" idx="16"/>
          </p:nvPr>
        </p:nvSpPr>
        <p:spPr>
          <a:xfrm>
            <a:off x="1054100" y="745915"/>
            <a:ext cx="9393238" cy="461962"/>
          </a:xfrm>
        </p:spPr>
        <p:txBody>
          <a:bodyPr/>
          <a:lstStyle>
            <a:lvl1pPr>
              <a:defRPr sz="2400" cap="all" baseline="0">
                <a:solidFill>
                  <a:srgbClr val="012169"/>
                </a:solidFill>
              </a:defRPr>
            </a:lvl1pPr>
          </a:lstStyle>
          <a:p>
            <a:pPr lvl="0"/>
            <a:r>
              <a:rPr lang="en-US" dirty="0"/>
              <a:t>Edit Master text styles</a:t>
            </a:r>
          </a:p>
        </p:txBody>
      </p:sp>
      <p:cxnSp>
        <p:nvCxnSpPr>
          <p:cNvPr id="6" name="Straight Connector 5"/>
          <p:cNvCxnSpPr/>
          <p:nvPr userDrawn="1"/>
        </p:nvCxnSpPr>
        <p:spPr>
          <a:xfrm rot="5400000">
            <a:off x="3003282" y="4064478"/>
            <a:ext cx="3505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rot="5400000">
            <a:off x="5706484" y="4038600"/>
            <a:ext cx="3505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Oval 8"/>
          <p:cNvSpPr/>
          <p:nvPr userDrawn="1"/>
        </p:nvSpPr>
        <p:spPr>
          <a:xfrm>
            <a:off x="3051484" y="217170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83515" y="217170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8511482" y="217170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3051484" y="416785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5783515" y="416785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8511482" y="416785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65F1FDF-5596-4E09-B424-F62F58997C4B}"/>
              </a:ext>
            </a:extLst>
          </p:cNvPr>
          <p:cNvSpPr/>
          <p:nvPr userDrawn="1"/>
        </p:nvSpPr>
        <p:spPr>
          <a:xfrm>
            <a:off x="932873" y="797717"/>
            <a:ext cx="45719" cy="683491"/>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16">
            <a:extLst>
              <a:ext uri="{FF2B5EF4-FFF2-40B4-BE49-F238E27FC236}">
                <a16:creationId xmlns:a16="http://schemas.microsoft.com/office/drawing/2014/main" id="{BE1F523F-7964-495A-A048-23181D7F04D0}"/>
              </a:ext>
            </a:extLst>
          </p:cNvPr>
          <p:cNvSpPr>
            <a:spLocks noGrp="1"/>
          </p:cNvSpPr>
          <p:nvPr>
            <p:ph type="body" sz="quarter" idx="21"/>
          </p:nvPr>
        </p:nvSpPr>
        <p:spPr>
          <a:xfrm>
            <a:off x="7553908" y="2820394"/>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52" name="Text Placeholder 47">
            <a:extLst>
              <a:ext uri="{FF2B5EF4-FFF2-40B4-BE49-F238E27FC236}">
                <a16:creationId xmlns:a16="http://schemas.microsoft.com/office/drawing/2014/main" id="{0DCC1BA2-6382-40D0-87EB-2377CDAACB52}"/>
              </a:ext>
            </a:extLst>
          </p:cNvPr>
          <p:cNvSpPr>
            <a:spLocks noGrp="1"/>
          </p:cNvSpPr>
          <p:nvPr>
            <p:ph type="body" sz="quarter" idx="22"/>
          </p:nvPr>
        </p:nvSpPr>
        <p:spPr>
          <a:xfrm>
            <a:off x="7554597" y="3151704"/>
            <a:ext cx="2525713" cy="784225"/>
          </a:xfrm>
        </p:spPr>
        <p:txBody>
          <a:bodyPr/>
          <a:lstStyle>
            <a:lvl1pPr algn="ctr">
              <a:defRPr sz="1400" baseline="0">
                <a:solidFill>
                  <a:srgbClr val="595959"/>
                </a:solidFill>
              </a:defRPr>
            </a:lvl1pPr>
          </a:lstStyle>
          <a:p>
            <a:pPr lvl="0"/>
            <a:r>
              <a:rPr lang="en-US" dirty="0"/>
              <a:t>Edit Master text styles</a:t>
            </a:r>
          </a:p>
        </p:txBody>
      </p:sp>
      <p:sp>
        <p:nvSpPr>
          <p:cNvPr id="30" name="Text Placeholder 16">
            <a:extLst>
              <a:ext uri="{FF2B5EF4-FFF2-40B4-BE49-F238E27FC236}">
                <a16:creationId xmlns:a16="http://schemas.microsoft.com/office/drawing/2014/main" id="{B6E9FBDE-6725-4055-BDDA-2EF9BEE8FBCE}"/>
              </a:ext>
            </a:extLst>
          </p:cNvPr>
          <p:cNvSpPr>
            <a:spLocks noGrp="1"/>
          </p:cNvSpPr>
          <p:nvPr>
            <p:ph type="body" sz="quarter" idx="23"/>
          </p:nvPr>
        </p:nvSpPr>
        <p:spPr>
          <a:xfrm>
            <a:off x="4850984" y="2826152"/>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31" name="Text Placeholder 47">
            <a:extLst>
              <a:ext uri="{FF2B5EF4-FFF2-40B4-BE49-F238E27FC236}">
                <a16:creationId xmlns:a16="http://schemas.microsoft.com/office/drawing/2014/main" id="{0767C4E1-B22F-4494-9465-DCA71BAA9405}"/>
              </a:ext>
            </a:extLst>
          </p:cNvPr>
          <p:cNvSpPr>
            <a:spLocks noGrp="1"/>
          </p:cNvSpPr>
          <p:nvPr>
            <p:ph type="body" sz="quarter" idx="24"/>
          </p:nvPr>
        </p:nvSpPr>
        <p:spPr>
          <a:xfrm>
            <a:off x="4851673" y="3157462"/>
            <a:ext cx="2525713" cy="784225"/>
          </a:xfrm>
        </p:spPr>
        <p:txBody>
          <a:bodyPr/>
          <a:lstStyle>
            <a:lvl1pPr algn="ctr">
              <a:defRPr sz="1400" baseline="0">
                <a:solidFill>
                  <a:srgbClr val="595959"/>
                </a:solidFill>
              </a:defRPr>
            </a:lvl1pPr>
          </a:lstStyle>
          <a:p>
            <a:pPr lvl="0"/>
            <a:r>
              <a:rPr lang="en-US" dirty="0"/>
              <a:t>Edit Master text styles</a:t>
            </a:r>
          </a:p>
        </p:txBody>
      </p:sp>
      <p:sp>
        <p:nvSpPr>
          <p:cNvPr id="32" name="Text Placeholder 16">
            <a:extLst>
              <a:ext uri="{FF2B5EF4-FFF2-40B4-BE49-F238E27FC236}">
                <a16:creationId xmlns:a16="http://schemas.microsoft.com/office/drawing/2014/main" id="{285C520F-6737-4CE4-B8F2-0680195FCCB1}"/>
              </a:ext>
            </a:extLst>
          </p:cNvPr>
          <p:cNvSpPr>
            <a:spLocks noGrp="1"/>
          </p:cNvSpPr>
          <p:nvPr>
            <p:ph type="body" sz="quarter" idx="25"/>
          </p:nvPr>
        </p:nvSpPr>
        <p:spPr>
          <a:xfrm>
            <a:off x="2130796" y="2831910"/>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33" name="Text Placeholder 47">
            <a:extLst>
              <a:ext uri="{FF2B5EF4-FFF2-40B4-BE49-F238E27FC236}">
                <a16:creationId xmlns:a16="http://schemas.microsoft.com/office/drawing/2014/main" id="{6C0D88A8-0199-4DEF-9D6E-7AB84AFD6219}"/>
              </a:ext>
            </a:extLst>
          </p:cNvPr>
          <p:cNvSpPr>
            <a:spLocks noGrp="1"/>
          </p:cNvSpPr>
          <p:nvPr>
            <p:ph type="body" sz="quarter" idx="26"/>
          </p:nvPr>
        </p:nvSpPr>
        <p:spPr>
          <a:xfrm>
            <a:off x="2131485" y="3163220"/>
            <a:ext cx="2525713" cy="784225"/>
          </a:xfrm>
        </p:spPr>
        <p:txBody>
          <a:bodyPr/>
          <a:lstStyle>
            <a:lvl1pPr algn="ctr">
              <a:defRPr sz="1400" baseline="0">
                <a:solidFill>
                  <a:srgbClr val="595959"/>
                </a:solidFill>
              </a:defRPr>
            </a:lvl1pPr>
          </a:lstStyle>
          <a:p>
            <a:pPr lvl="0"/>
            <a:r>
              <a:rPr lang="en-US" dirty="0"/>
              <a:t>Edit Master text styles</a:t>
            </a:r>
          </a:p>
        </p:txBody>
      </p:sp>
      <p:sp>
        <p:nvSpPr>
          <p:cNvPr id="34" name="Text Placeholder 16">
            <a:extLst>
              <a:ext uri="{FF2B5EF4-FFF2-40B4-BE49-F238E27FC236}">
                <a16:creationId xmlns:a16="http://schemas.microsoft.com/office/drawing/2014/main" id="{C48B63F5-3DA5-4D22-8F23-ABE799D76615}"/>
              </a:ext>
            </a:extLst>
          </p:cNvPr>
          <p:cNvSpPr>
            <a:spLocks noGrp="1"/>
          </p:cNvSpPr>
          <p:nvPr>
            <p:ph type="body" sz="quarter" idx="27"/>
          </p:nvPr>
        </p:nvSpPr>
        <p:spPr>
          <a:xfrm>
            <a:off x="7551036" y="4801596"/>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36" name="Text Placeholder 47">
            <a:extLst>
              <a:ext uri="{FF2B5EF4-FFF2-40B4-BE49-F238E27FC236}">
                <a16:creationId xmlns:a16="http://schemas.microsoft.com/office/drawing/2014/main" id="{D773A6C7-E76C-4FD4-89B6-33602AA7D54B}"/>
              </a:ext>
            </a:extLst>
          </p:cNvPr>
          <p:cNvSpPr>
            <a:spLocks noGrp="1"/>
          </p:cNvSpPr>
          <p:nvPr>
            <p:ph type="body" sz="quarter" idx="28"/>
          </p:nvPr>
        </p:nvSpPr>
        <p:spPr>
          <a:xfrm>
            <a:off x="7551725" y="5132906"/>
            <a:ext cx="2525713" cy="784225"/>
          </a:xfrm>
        </p:spPr>
        <p:txBody>
          <a:bodyPr/>
          <a:lstStyle>
            <a:lvl1pPr algn="ctr">
              <a:defRPr sz="1400" baseline="0">
                <a:solidFill>
                  <a:srgbClr val="595959"/>
                </a:solidFill>
              </a:defRPr>
            </a:lvl1pPr>
          </a:lstStyle>
          <a:p>
            <a:pPr lvl="0"/>
            <a:r>
              <a:rPr lang="en-US" dirty="0"/>
              <a:t>Edit Master text styles</a:t>
            </a:r>
          </a:p>
        </p:txBody>
      </p:sp>
      <p:sp>
        <p:nvSpPr>
          <p:cNvPr id="37" name="Text Placeholder 16">
            <a:extLst>
              <a:ext uri="{FF2B5EF4-FFF2-40B4-BE49-F238E27FC236}">
                <a16:creationId xmlns:a16="http://schemas.microsoft.com/office/drawing/2014/main" id="{F3EE76E6-EBF2-4473-B232-CEE609C5D528}"/>
              </a:ext>
            </a:extLst>
          </p:cNvPr>
          <p:cNvSpPr>
            <a:spLocks noGrp="1"/>
          </p:cNvSpPr>
          <p:nvPr>
            <p:ph type="body" sz="quarter" idx="29"/>
          </p:nvPr>
        </p:nvSpPr>
        <p:spPr>
          <a:xfrm>
            <a:off x="4848112" y="4807354"/>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39" name="Text Placeholder 47">
            <a:extLst>
              <a:ext uri="{FF2B5EF4-FFF2-40B4-BE49-F238E27FC236}">
                <a16:creationId xmlns:a16="http://schemas.microsoft.com/office/drawing/2014/main" id="{A7EEA38B-5D10-4C26-BE4C-03BB486DC1C3}"/>
              </a:ext>
            </a:extLst>
          </p:cNvPr>
          <p:cNvSpPr>
            <a:spLocks noGrp="1"/>
          </p:cNvSpPr>
          <p:nvPr>
            <p:ph type="body" sz="quarter" idx="30"/>
          </p:nvPr>
        </p:nvSpPr>
        <p:spPr>
          <a:xfrm>
            <a:off x="4848801" y="5138664"/>
            <a:ext cx="2525713" cy="784225"/>
          </a:xfrm>
        </p:spPr>
        <p:txBody>
          <a:bodyPr/>
          <a:lstStyle>
            <a:lvl1pPr algn="ctr">
              <a:defRPr sz="1400" baseline="0">
                <a:solidFill>
                  <a:srgbClr val="595959"/>
                </a:solidFill>
              </a:defRPr>
            </a:lvl1pPr>
          </a:lstStyle>
          <a:p>
            <a:pPr lvl="0"/>
            <a:r>
              <a:rPr lang="en-US" dirty="0"/>
              <a:t>Edit Master text styles</a:t>
            </a:r>
          </a:p>
        </p:txBody>
      </p:sp>
      <p:sp>
        <p:nvSpPr>
          <p:cNvPr id="41" name="Text Placeholder 16">
            <a:extLst>
              <a:ext uri="{FF2B5EF4-FFF2-40B4-BE49-F238E27FC236}">
                <a16:creationId xmlns:a16="http://schemas.microsoft.com/office/drawing/2014/main" id="{E939F7B0-E930-4DD7-A9EF-CE682C378E47}"/>
              </a:ext>
            </a:extLst>
          </p:cNvPr>
          <p:cNvSpPr>
            <a:spLocks noGrp="1"/>
          </p:cNvSpPr>
          <p:nvPr>
            <p:ph type="body" sz="quarter" idx="31"/>
          </p:nvPr>
        </p:nvSpPr>
        <p:spPr>
          <a:xfrm>
            <a:off x="2127924" y="4813112"/>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42" name="Text Placeholder 47">
            <a:extLst>
              <a:ext uri="{FF2B5EF4-FFF2-40B4-BE49-F238E27FC236}">
                <a16:creationId xmlns:a16="http://schemas.microsoft.com/office/drawing/2014/main" id="{1CC50335-B8F4-4FA4-BF87-ED61E3876823}"/>
              </a:ext>
            </a:extLst>
          </p:cNvPr>
          <p:cNvSpPr>
            <a:spLocks noGrp="1"/>
          </p:cNvSpPr>
          <p:nvPr>
            <p:ph type="body" sz="quarter" idx="32"/>
          </p:nvPr>
        </p:nvSpPr>
        <p:spPr>
          <a:xfrm>
            <a:off x="2128613" y="5144422"/>
            <a:ext cx="2525713" cy="784225"/>
          </a:xfrm>
        </p:spPr>
        <p:txBody>
          <a:bodyPr/>
          <a:lstStyle>
            <a:lvl1pPr algn="ctr">
              <a:defRPr sz="1400" baseline="0">
                <a:solidFill>
                  <a:srgbClr val="595959"/>
                </a:solidFill>
              </a:defRPr>
            </a:lvl1pPr>
          </a:lstStyle>
          <a:p>
            <a:pPr lvl="0"/>
            <a:r>
              <a:rPr lang="en-US" dirty="0"/>
              <a:t>Edit Master text styles</a:t>
            </a:r>
          </a:p>
        </p:txBody>
      </p:sp>
      <p:sp>
        <p:nvSpPr>
          <p:cNvPr id="26" name="Footer Placeholder 3">
            <a:extLst>
              <a:ext uri="{FF2B5EF4-FFF2-40B4-BE49-F238E27FC236}">
                <a16:creationId xmlns:a16="http://schemas.microsoft.com/office/drawing/2014/main" id="{FAA59FCC-F6D8-4D67-8F82-E36F14C52CE1}"/>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27" name="Slide Number Placeholder 4">
            <a:extLst>
              <a:ext uri="{FF2B5EF4-FFF2-40B4-BE49-F238E27FC236}">
                <a16:creationId xmlns:a16="http://schemas.microsoft.com/office/drawing/2014/main" id="{BEE0D472-2928-4815-8F2B-02671FD4D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794215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Picture Option 3">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F42F5E9-3099-4855-AA44-AEB451235BEA}"/>
              </a:ext>
            </a:extLst>
          </p:cNvPr>
          <p:cNvSpPr>
            <a:spLocks noGrp="1"/>
          </p:cNvSpPr>
          <p:nvPr>
            <p:ph type="body" sz="quarter" idx="13"/>
          </p:nvPr>
        </p:nvSpPr>
        <p:spPr>
          <a:xfrm>
            <a:off x="954088" y="1930400"/>
            <a:ext cx="4683125" cy="4449763"/>
          </a:xfrm>
        </p:spPr>
        <p:txBody>
          <a:bodyPr/>
          <a:lstStyle>
            <a:lvl1pPr marL="173736" indent="-173736">
              <a:lnSpc>
                <a:spcPct val="200000"/>
              </a:lnSpc>
              <a:spcBef>
                <a:spcPts val="0"/>
              </a:spcBef>
              <a:buClr>
                <a:srgbClr val="F95700"/>
              </a:buClr>
              <a:buFont typeface="Courier New" panose="02070309020205020404" pitchFamily="49" charset="0"/>
              <a:buChar char="o"/>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stStyle>
          <a:p>
            <a:pPr lvl="0"/>
            <a:r>
              <a:rPr lang="en-US" dirty="0"/>
              <a:t>Edit Master text styles</a:t>
            </a:r>
          </a:p>
          <a:p>
            <a:pPr lvl="0"/>
            <a:endParaRPr lang="en-US" dirty="0"/>
          </a:p>
          <a:p>
            <a:pPr lvl="0"/>
            <a:endParaRPr lang="en-US" dirty="0"/>
          </a:p>
        </p:txBody>
      </p:sp>
      <p:sp>
        <p:nvSpPr>
          <p:cNvPr id="15" name="Text Placeholder 14">
            <a:extLst>
              <a:ext uri="{FF2B5EF4-FFF2-40B4-BE49-F238E27FC236}">
                <a16:creationId xmlns:a16="http://schemas.microsoft.com/office/drawing/2014/main" id="{69F49A98-9F52-4D05-AA54-07C4718254E0}"/>
              </a:ext>
            </a:extLst>
          </p:cNvPr>
          <p:cNvSpPr>
            <a:spLocks noGrp="1"/>
          </p:cNvSpPr>
          <p:nvPr>
            <p:ph type="body" sz="quarter" idx="12"/>
          </p:nvPr>
        </p:nvSpPr>
        <p:spPr>
          <a:xfrm>
            <a:off x="1054100" y="1111250"/>
            <a:ext cx="9764713" cy="479425"/>
          </a:xfrm>
        </p:spPr>
        <p:txBody>
          <a:bodyPr/>
          <a:lstStyle>
            <a:lvl1pPr>
              <a:defRPr sz="1400" baseline="0">
                <a:solidFill>
                  <a:srgbClr val="595959"/>
                </a:solidFill>
              </a:defRPr>
            </a:lvl1pPr>
            <a:lvl2pPr>
              <a:defRPr sz="1400" baseline="0">
                <a:solidFill>
                  <a:srgbClr val="595959"/>
                </a:solidFill>
              </a:defRPr>
            </a:lvl2pPr>
            <a:lvl3pPr>
              <a:defRPr sz="1400" baseline="0">
                <a:solidFill>
                  <a:srgbClr val="595959"/>
                </a:solidFill>
              </a:defRPr>
            </a:lvl3pPr>
            <a:lvl4pPr>
              <a:defRPr sz="1400" baseline="0">
                <a:solidFill>
                  <a:srgbClr val="595959"/>
                </a:solidFill>
              </a:defRPr>
            </a:lvl4pPr>
            <a:lvl5pPr>
              <a:defRPr sz="1400" baseline="0">
                <a:solidFill>
                  <a:srgbClr val="595959"/>
                </a:solidFill>
              </a:defRPr>
            </a:lvl5pPr>
          </a:lstStyle>
          <a:p>
            <a:pPr lvl="0"/>
            <a:r>
              <a:rPr lang="en-US" dirty="0"/>
              <a:t>Edit Master text styles</a:t>
            </a:r>
          </a:p>
          <a:p>
            <a:pPr lvl="0"/>
            <a:endParaRPr lang="en-US" dirty="0"/>
          </a:p>
          <a:p>
            <a:pPr lvl="1"/>
            <a:endParaRPr lang="en-US" dirty="0"/>
          </a:p>
        </p:txBody>
      </p:sp>
      <p:sp>
        <p:nvSpPr>
          <p:cNvPr id="3" name="Text Placeholder 2">
            <a:extLst>
              <a:ext uri="{FF2B5EF4-FFF2-40B4-BE49-F238E27FC236}">
                <a16:creationId xmlns:a16="http://schemas.microsoft.com/office/drawing/2014/main" id="{2E1D70AF-7633-4397-96E6-C9824F16F301}"/>
              </a:ext>
            </a:extLst>
          </p:cNvPr>
          <p:cNvSpPr>
            <a:spLocks noGrp="1"/>
          </p:cNvSpPr>
          <p:nvPr>
            <p:ph type="body" sz="quarter" idx="11"/>
          </p:nvPr>
        </p:nvSpPr>
        <p:spPr>
          <a:xfrm>
            <a:off x="1054100" y="728663"/>
            <a:ext cx="9764713" cy="461962"/>
          </a:xfrm>
        </p:spPr>
        <p:txBody>
          <a:bodyPr/>
          <a:lstStyle>
            <a:lvl1pPr>
              <a:defRPr sz="2400" cap="all" baseline="0">
                <a:solidFill>
                  <a:srgbClr val="012169"/>
                </a:solidFill>
              </a:defRPr>
            </a:lvl1pPr>
          </a:lstStyle>
          <a:p>
            <a:pPr lvl="0"/>
            <a:r>
              <a:rPr lang="en-US" dirty="0"/>
              <a:t>Edit Master text styles</a:t>
            </a:r>
          </a:p>
        </p:txBody>
      </p:sp>
      <p:sp>
        <p:nvSpPr>
          <p:cNvPr id="8" name="Picture Placeholder 2"/>
          <p:cNvSpPr>
            <a:spLocks noGrp="1"/>
          </p:cNvSpPr>
          <p:nvPr>
            <p:ph type="pic" sz="quarter" idx="10"/>
          </p:nvPr>
        </p:nvSpPr>
        <p:spPr>
          <a:xfrm>
            <a:off x="6367462" y="1935441"/>
            <a:ext cx="4527550" cy="4445000"/>
          </a:xfrm>
        </p:spPr>
        <p:txBody>
          <a:bodyPr/>
          <a:lstStyle/>
          <a:p>
            <a:endParaRPr lang="en-US"/>
          </a:p>
        </p:txBody>
      </p:sp>
      <p:sp>
        <p:nvSpPr>
          <p:cNvPr id="6" name="Rectangle 5">
            <a:extLst>
              <a:ext uri="{FF2B5EF4-FFF2-40B4-BE49-F238E27FC236}">
                <a16:creationId xmlns:a16="http://schemas.microsoft.com/office/drawing/2014/main" id="{955141D5-1B78-4F3E-9683-F640E5798036}"/>
              </a:ext>
            </a:extLst>
          </p:cNvPr>
          <p:cNvSpPr/>
          <p:nvPr userDrawn="1"/>
        </p:nvSpPr>
        <p:spPr>
          <a:xfrm>
            <a:off x="932873" y="797717"/>
            <a:ext cx="45719" cy="683491"/>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4565848-EFBA-4A8E-9885-0AA32B7881B2}"/>
              </a:ext>
            </a:extLst>
          </p:cNvPr>
          <p:cNvCxnSpPr/>
          <p:nvPr userDrawn="1"/>
        </p:nvCxnSpPr>
        <p:spPr>
          <a:xfrm flipH="1">
            <a:off x="6004357" y="1948315"/>
            <a:ext cx="13855" cy="44196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DC8260AA-FE5F-43BC-9DF1-F2903DE56D9A}"/>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10" name="Slide Number Placeholder 4">
            <a:extLst>
              <a:ext uri="{FF2B5EF4-FFF2-40B4-BE49-F238E27FC236}">
                <a16:creationId xmlns:a16="http://schemas.microsoft.com/office/drawing/2014/main" id="{759281B6-20AA-42CD-9AD5-9CD4C8391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0377909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A12F0C-F1EA-43C3-8400-53D82D034D85}"/>
              </a:ext>
            </a:extLst>
          </p:cNvPr>
          <p:cNvPicPr>
            <a:picLocks noChangeAspect="1"/>
          </p:cNvPicPr>
          <p:nvPr userDrawn="1"/>
        </p:nvPicPr>
        <p:blipFill>
          <a:blip r:embed="rId3"/>
          <a:stretch>
            <a:fillRect/>
          </a:stretch>
        </p:blipFill>
        <p:spPr>
          <a:xfrm>
            <a:off x="5348956" y="332160"/>
            <a:ext cx="1650050" cy="523616"/>
          </a:xfrm>
          <a:prstGeom prst="rect">
            <a:avLst/>
          </a:prstGeom>
        </p:spPr>
      </p:pic>
      <p:pic>
        <p:nvPicPr>
          <p:cNvPr id="14" name="Picture Placeholder 2">
            <a:extLst>
              <a:ext uri="{FF2B5EF4-FFF2-40B4-BE49-F238E27FC236}">
                <a16:creationId xmlns:a16="http://schemas.microsoft.com/office/drawing/2014/main" id="{99E3A02E-DB67-45B8-93BB-C1E48EEE090A}"/>
              </a:ext>
            </a:extLst>
          </p:cNvPr>
          <p:cNvPicPr>
            <a:picLocks noChangeAspect="1"/>
          </p:cNvPicPr>
          <p:nvPr userDrawn="1"/>
        </p:nvPicPr>
        <p:blipFill>
          <a:blip r:embed="rId4">
            <a:extLst>
              <a:ext uri="{28A0092B-C50C-407E-A947-70E740481C1C}">
                <a14:useLocalDpi xmlns:a14="http://schemas.microsoft.com/office/drawing/2010/main" val="0"/>
              </a:ext>
            </a:extLst>
          </a:blip>
          <a:srcRect t="27886" b="27886"/>
          <a:stretch>
            <a:fillRect/>
          </a:stretch>
        </p:blipFill>
        <p:spPr>
          <a:xfrm>
            <a:off x="-1587" y="2895599"/>
            <a:ext cx="12193587" cy="3627579"/>
          </a:xfrm>
          <a:prstGeom prst="rect">
            <a:avLst/>
          </a:prstGeom>
        </p:spPr>
      </p:pic>
      <p:sp>
        <p:nvSpPr>
          <p:cNvPr id="9" name="TextBox 8">
            <a:extLst>
              <a:ext uri="{FF2B5EF4-FFF2-40B4-BE49-F238E27FC236}">
                <a16:creationId xmlns:a16="http://schemas.microsoft.com/office/drawing/2014/main" id="{B0C03A27-7201-4CEF-BB4A-1C3C68D451D6}"/>
              </a:ext>
            </a:extLst>
          </p:cNvPr>
          <p:cNvSpPr txBox="1"/>
          <p:nvPr userDrawn="1"/>
        </p:nvSpPr>
        <p:spPr>
          <a:xfrm>
            <a:off x="-1588" y="6400800"/>
            <a:ext cx="12188825" cy="381000"/>
          </a:xfrm>
          <a:prstGeom prst="rect">
            <a:avLst/>
          </a:prstGeom>
          <a:noFill/>
        </p:spPr>
        <p:txBody>
          <a:bodyPr wrap="square" rtlCol="0" anchor="ctr" anchorCtr="0">
            <a:noAutofit/>
          </a:bodyPr>
          <a:lstStyle/>
          <a:p>
            <a:pPr algn="ctr"/>
            <a:r>
              <a:rPr lang="en-US" sz="1050" b="0" i="0" kern="1200" dirty="0">
                <a:solidFill>
                  <a:schemeClr val="bg1"/>
                </a:solidFill>
                <a:effectLst/>
                <a:latin typeface="Proxima Nova Light" charset="0"/>
                <a:ea typeface="Proxima Nova Light" charset="0"/>
                <a:cs typeface="Proxima Nova Light" charset="0"/>
              </a:rPr>
              <a:t>Heritage Square One 4835 LBJ FWY St. 900 · Dallas, TX 75244</a:t>
            </a:r>
            <a:endParaRPr lang="en-US" sz="1050" b="0" i="0" dirty="0">
              <a:solidFill>
                <a:schemeClr val="bg1"/>
              </a:solidFill>
              <a:latin typeface="Proxima Nova Light" charset="0"/>
              <a:ea typeface="Proxima Nova Light" charset="0"/>
              <a:cs typeface="Proxima Nova Light" charset="0"/>
            </a:endParaRPr>
          </a:p>
        </p:txBody>
      </p:sp>
      <p:sp>
        <p:nvSpPr>
          <p:cNvPr id="12" name="Rectangle 11">
            <a:extLst>
              <a:ext uri="{FF2B5EF4-FFF2-40B4-BE49-F238E27FC236}">
                <a16:creationId xmlns:a16="http://schemas.microsoft.com/office/drawing/2014/main" id="{C10570FC-3A06-458C-8394-F45C39CB70D3}"/>
              </a:ext>
            </a:extLst>
          </p:cNvPr>
          <p:cNvSpPr/>
          <p:nvPr userDrawn="1"/>
        </p:nvSpPr>
        <p:spPr>
          <a:xfrm>
            <a:off x="-6350" y="6324600"/>
            <a:ext cx="12199940" cy="533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TextBox 12">
            <a:extLst>
              <a:ext uri="{FF2B5EF4-FFF2-40B4-BE49-F238E27FC236}">
                <a16:creationId xmlns:a16="http://schemas.microsoft.com/office/drawing/2014/main" id="{7A07F0E3-980B-4A85-8673-C9061401AED0}"/>
              </a:ext>
            </a:extLst>
          </p:cNvPr>
          <p:cNvSpPr txBox="1"/>
          <p:nvPr userDrawn="1"/>
        </p:nvSpPr>
        <p:spPr>
          <a:xfrm>
            <a:off x="139698" y="6391275"/>
            <a:ext cx="12199940" cy="381000"/>
          </a:xfrm>
          <a:prstGeom prst="rect">
            <a:avLst/>
          </a:prstGeom>
          <a:noFill/>
        </p:spPr>
        <p:txBody>
          <a:bodyPr wrap="square" rtlCol="0" anchor="ctr" anchorCtr="0">
            <a:noAutofit/>
          </a:bodyPr>
          <a:lstStyle/>
          <a:p>
            <a:pPr algn="ctr"/>
            <a:r>
              <a:rPr lang="en-US" sz="1050" b="0" i="0" kern="1200" baseline="0" dirty="0">
                <a:solidFill>
                  <a:schemeClr val="bg1"/>
                </a:solidFill>
                <a:effectLst/>
                <a:latin typeface="Open Sans"/>
                <a:ea typeface="Proxima Nova Light" charset="0"/>
                <a:cs typeface="Proxima Nova Light" charset="0"/>
              </a:rPr>
              <a:t>Heritage Square One | 4835 LBJ Freeway, Suite 900 | Dallas, Texas 75244</a:t>
            </a:r>
            <a:endParaRPr lang="en-US" sz="1050" b="0" i="0" baseline="0" dirty="0">
              <a:solidFill>
                <a:schemeClr val="bg1"/>
              </a:solidFill>
              <a:latin typeface="Open Sans"/>
              <a:ea typeface="Proxima Nova Light" charset="0"/>
              <a:cs typeface="Proxima Nova Light" charset="0"/>
            </a:endParaRPr>
          </a:p>
        </p:txBody>
      </p:sp>
      <p:sp>
        <p:nvSpPr>
          <p:cNvPr id="4" name="Title Placeholder 3">
            <a:extLst>
              <a:ext uri="{FF2B5EF4-FFF2-40B4-BE49-F238E27FC236}">
                <a16:creationId xmlns:a16="http://schemas.microsoft.com/office/drawing/2014/main" id="{61C3E52A-6410-490B-8E4D-5004F11204B0}"/>
              </a:ext>
            </a:extLst>
          </p:cNvPr>
          <p:cNvSpPr>
            <a:spLocks noGrp="1"/>
          </p:cNvSpPr>
          <p:nvPr>
            <p:ph type="title"/>
          </p:nvPr>
        </p:nvSpPr>
        <p:spPr>
          <a:xfrm>
            <a:off x="-6351" y="970449"/>
            <a:ext cx="12193587"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4">
            <a:extLst>
              <a:ext uri="{FF2B5EF4-FFF2-40B4-BE49-F238E27FC236}">
                <a16:creationId xmlns:a16="http://schemas.microsoft.com/office/drawing/2014/main" id="{02839C99-6ECA-465A-BDDC-0284BAB90429}"/>
              </a:ext>
            </a:extLst>
          </p:cNvPr>
          <p:cNvSpPr>
            <a:spLocks noGrp="1"/>
          </p:cNvSpPr>
          <p:nvPr>
            <p:ph type="body" idx="1"/>
          </p:nvPr>
        </p:nvSpPr>
        <p:spPr>
          <a:xfrm>
            <a:off x="-7941" y="1825625"/>
            <a:ext cx="12188825" cy="4351338"/>
          </a:xfrm>
          <a:prstGeom prst="rect">
            <a:avLst/>
          </a:prstGeom>
        </p:spPr>
        <p:txBody>
          <a:bodyPr vert="horz" lIns="91440" tIns="45720" rIns="91440" bIns="45720" rtlCol="0">
            <a:normAutofit/>
          </a:bodyPr>
          <a:lstStyle/>
          <a:p>
            <a:pPr lvl="0"/>
            <a:r>
              <a:rPr lang="en-US" dirty="0"/>
              <a:t>Edit Master text styles</a:t>
            </a:r>
          </a:p>
          <a:p>
            <a:pPr lvl="1"/>
            <a:endParaRPr lang="en-US" dirty="0"/>
          </a:p>
        </p:txBody>
      </p:sp>
    </p:spTree>
    <p:extLst>
      <p:ext uri="{BB962C8B-B14F-4D97-AF65-F5344CB8AC3E}">
        <p14:creationId xmlns:p14="http://schemas.microsoft.com/office/powerpoint/2010/main" val="2931927315"/>
      </p:ext>
    </p:extLst>
  </p:cSld>
  <p:clrMap bg1="lt1" tx1="dk1" bg2="lt2" tx2="dk2" accent1="accent1" accent2="accent2" accent3="accent3" accent4="accent4" accent5="accent5" accent6="accent6" hlink="hlink" folHlink="folHlink"/>
  <p:sldLayoutIdLst>
    <p:sldLayoutId id="2147483726" r:id="rId1"/>
  </p:sldLayoutIdLst>
  <p:txStyles>
    <p:titleStyle>
      <a:lvl1pPr algn="ctr" defTabSz="914400" rtl="0" eaLnBrk="1" latinLnBrk="0" hangingPunct="1">
        <a:lnSpc>
          <a:spcPct val="90000"/>
        </a:lnSpc>
        <a:spcBef>
          <a:spcPct val="0"/>
        </a:spcBef>
        <a:buNone/>
        <a:defRPr sz="3200" kern="1200" cap="all" baseline="0">
          <a:solidFill>
            <a:srgbClr val="012169"/>
          </a:solidFill>
          <a:latin typeface="Open Sans"/>
          <a:ea typeface="+mj-ea"/>
          <a:cs typeface="+mj-cs"/>
        </a:defRPr>
      </a:lvl1pPr>
    </p:titleStyle>
    <p:bodyStyle>
      <a:lvl1pPr marL="0" indent="0" algn="ctr" defTabSz="914400" rtl="0" eaLnBrk="1" latinLnBrk="0" hangingPunct="1">
        <a:lnSpc>
          <a:spcPct val="90000"/>
        </a:lnSpc>
        <a:spcBef>
          <a:spcPts val="1000"/>
        </a:spcBef>
        <a:buFont typeface="Arial"/>
        <a:buNone/>
        <a:defRPr sz="1600" kern="1200">
          <a:solidFill>
            <a:srgbClr val="F95700"/>
          </a:solidFill>
          <a:latin typeface="Open Sans"/>
          <a:ea typeface="+mn-ea"/>
          <a:cs typeface="+mn-cs"/>
        </a:defRPr>
      </a:lvl1pPr>
      <a:lvl2pPr marL="457200" indent="0" algn="ctr" defTabSz="914400" rtl="0" eaLnBrk="1" latinLnBrk="0" hangingPunct="1">
        <a:lnSpc>
          <a:spcPct val="90000"/>
        </a:lnSpc>
        <a:spcBef>
          <a:spcPts val="500"/>
        </a:spcBef>
        <a:buFont typeface="Arial"/>
        <a:buNone/>
        <a:defRPr sz="1600" kern="1200" baseline="0">
          <a:solidFill>
            <a:srgbClr val="F95700"/>
          </a:solidFill>
          <a:latin typeface="Open Sans"/>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8C0722-5428-42D5-9D22-DB44F9ECD3BA}"/>
              </a:ext>
            </a:extLst>
          </p:cNvPr>
          <p:cNvPicPr>
            <a:picLocks noChangeAspect="1"/>
          </p:cNvPicPr>
          <p:nvPr userDrawn="1"/>
        </p:nvPicPr>
        <p:blipFill>
          <a:blip r:embed="rId20"/>
          <a:stretch>
            <a:fillRect/>
          </a:stretch>
        </p:blipFill>
        <p:spPr>
          <a:xfrm>
            <a:off x="10318036" y="131662"/>
            <a:ext cx="1650050" cy="523616"/>
          </a:xfrm>
          <a:prstGeom prst="rect">
            <a:avLst/>
          </a:prstGeom>
        </p:spPr>
      </p:pic>
      <p:sp>
        <p:nvSpPr>
          <p:cNvPr id="2" name="Title Placeholder 1"/>
          <p:cNvSpPr>
            <a:spLocks noGrp="1"/>
          </p:cNvSpPr>
          <p:nvPr>
            <p:ph type="title"/>
          </p:nvPr>
        </p:nvSpPr>
        <p:spPr>
          <a:xfrm>
            <a:off x="838200" y="865458"/>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3B773083-5A49-459A-B36E-9C5D4881290E}"/>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a:p>
            <a:r>
              <a:rPr lang="en-US" sz="800" dirty="0"/>
              <a:t>©2018 Integrative Emergency Services, LLC. All Rights Reserved  /  Confidential &amp; Proprietary</a:t>
            </a:r>
          </a:p>
          <a:p>
            <a:endParaRPr lang="en-US" dirty="0"/>
          </a:p>
        </p:txBody>
      </p:sp>
      <p:sp>
        <p:nvSpPr>
          <p:cNvPr id="5" name="Slide Number Placeholder 4">
            <a:extLst>
              <a:ext uri="{FF2B5EF4-FFF2-40B4-BE49-F238E27FC236}">
                <a16:creationId xmlns:a16="http://schemas.microsoft.com/office/drawing/2014/main" id="{47E26DE8-AD39-43BE-B2CB-52F562B585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dirty="0"/>
          </a:p>
        </p:txBody>
      </p:sp>
    </p:spTree>
    <p:extLst>
      <p:ext uri="{BB962C8B-B14F-4D97-AF65-F5344CB8AC3E}">
        <p14:creationId xmlns:p14="http://schemas.microsoft.com/office/powerpoint/2010/main" val="201880199"/>
      </p:ext>
    </p:extLst>
  </p:cSld>
  <p:clrMap bg1="lt1" tx1="dk1" bg2="lt2" tx2="dk2" accent1="accent1" accent2="accent2" accent3="accent3" accent4="accent4" accent5="accent5" accent6="accent6" hlink="hlink" folHlink="folHlink"/>
  <p:sldLayoutIdLst>
    <p:sldLayoutId id="2147483651" r:id="rId1"/>
    <p:sldLayoutId id="2147483725" r:id="rId2"/>
    <p:sldLayoutId id="2147483662" r:id="rId3"/>
    <p:sldLayoutId id="2147483652" r:id="rId4"/>
    <p:sldLayoutId id="2147483661" r:id="rId5"/>
    <p:sldLayoutId id="2147483686" r:id="rId6"/>
    <p:sldLayoutId id="2147483664" r:id="rId7"/>
    <p:sldLayoutId id="2147483655" r:id="rId8"/>
    <p:sldLayoutId id="2147483727" r:id="rId9"/>
    <p:sldLayoutId id="2147483728" r:id="rId10"/>
    <p:sldLayoutId id="2147483685" r:id="rId11"/>
    <p:sldLayoutId id="2147483656" r:id="rId12"/>
    <p:sldLayoutId id="2147483667" r:id="rId13"/>
    <p:sldLayoutId id="2147483658" r:id="rId14"/>
    <p:sldLayoutId id="2147483659" r:id="rId15"/>
    <p:sldLayoutId id="2147483682" r:id="rId16"/>
    <p:sldLayoutId id="2147483668" r:id="rId17"/>
    <p:sldLayoutId id="2147483672" r:id="rId18"/>
  </p:sldLayoutIdLst>
  <p:hf hdr="0" dt="0"/>
  <p:txStyles>
    <p:titleStyle>
      <a:lvl1pPr algn="l" defTabSz="914400" rtl="0" eaLnBrk="1" latinLnBrk="0" hangingPunct="1">
        <a:lnSpc>
          <a:spcPct val="90000"/>
        </a:lnSpc>
        <a:spcBef>
          <a:spcPct val="0"/>
        </a:spcBef>
        <a:buNone/>
        <a:defRPr sz="3200" kern="1200" cap="all" baseline="0">
          <a:solidFill>
            <a:srgbClr val="012169"/>
          </a:solidFill>
          <a:latin typeface="Open Sans"/>
          <a:ea typeface="+mj-ea"/>
          <a:cs typeface="+mj-cs"/>
        </a:defRPr>
      </a:lvl1pPr>
    </p:titleStyle>
    <p:bodyStyle>
      <a:lvl1pPr marL="0" indent="0" algn="l" defTabSz="914400" rtl="0" eaLnBrk="1" latinLnBrk="0" hangingPunct="1">
        <a:lnSpc>
          <a:spcPct val="90000"/>
        </a:lnSpc>
        <a:spcBef>
          <a:spcPts val="1000"/>
        </a:spcBef>
        <a:buFont typeface="Arial"/>
        <a:buNone/>
        <a:defRPr sz="2400" kern="1200" baseline="0">
          <a:solidFill>
            <a:srgbClr val="F95700"/>
          </a:solidFill>
          <a:latin typeface="Open Sans"/>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rgbClr val="595959"/>
          </a:solidFill>
          <a:latin typeface="Open Sans"/>
          <a:ea typeface="+mn-ea"/>
          <a:cs typeface="+mn-cs"/>
        </a:defRPr>
      </a:lvl2pPr>
      <a:lvl3pPr marL="1143000" indent="-228600" algn="l" defTabSz="914400" rtl="0" eaLnBrk="1" latinLnBrk="0" hangingPunct="1">
        <a:lnSpc>
          <a:spcPct val="90000"/>
        </a:lnSpc>
        <a:spcBef>
          <a:spcPts val="500"/>
        </a:spcBef>
        <a:buFont typeface="Arial"/>
        <a:buChar char="•"/>
        <a:defRPr sz="1600" kern="1200" baseline="0">
          <a:solidFill>
            <a:srgbClr val="595959"/>
          </a:solidFill>
          <a:latin typeface="Open Sans"/>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12169"/>
          </a:solidFill>
          <a:latin typeface="Open Sans"/>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F95700"/>
          </a:solidFill>
          <a:latin typeface="Open Sans"/>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F68E3-EB49-7F4D-A088-CCD2DB7E65C7}" type="datetimeFigureOut">
              <a:rPr lang="en-US" smtClean="0"/>
              <a:t>11/2/18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30BD0F-128B-CA4D-BD97-509F647530AD}" type="slidenum">
              <a:rPr lang="en-US" smtClean="0"/>
              <a:t>‹#›</a:t>
            </a:fld>
            <a:endParaRPr lang="en-US"/>
          </a:p>
        </p:txBody>
      </p:sp>
    </p:spTree>
    <p:extLst>
      <p:ext uri="{BB962C8B-B14F-4D97-AF65-F5344CB8AC3E}">
        <p14:creationId xmlns:p14="http://schemas.microsoft.com/office/powerpoint/2010/main" val="3782052184"/>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231F25-E02C-4443-8712-C09124969385}"/>
              </a:ext>
            </a:extLst>
          </p:cNvPr>
          <p:cNvSpPr>
            <a:spLocks noGrp="1"/>
          </p:cNvSpPr>
          <p:nvPr>
            <p:ph type="body" sz="quarter" idx="11"/>
          </p:nvPr>
        </p:nvSpPr>
        <p:spPr/>
        <p:txBody>
          <a:bodyPr/>
          <a:lstStyle/>
          <a:p>
            <a:r>
              <a:rPr lang="en-US" dirty="0"/>
              <a:t>Reducing Non-Beneficial Variation in Emergency Department Chest Pain Evaluation</a:t>
            </a:r>
          </a:p>
        </p:txBody>
      </p:sp>
      <p:sp>
        <p:nvSpPr>
          <p:cNvPr id="6" name="Text Placeholder 5">
            <a:extLst>
              <a:ext uri="{FF2B5EF4-FFF2-40B4-BE49-F238E27FC236}">
                <a16:creationId xmlns:a16="http://schemas.microsoft.com/office/drawing/2014/main" id="{35B61FCF-16D1-46D4-8C5B-8A5E95EA416B}"/>
              </a:ext>
            </a:extLst>
          </p:cNvPr>
          <p:cNvSpPr>
            <a:spLocks noGrp="1"/>
          </p:cNvSpPr>
          <p:nvPr>
            <p:ph type="body" sz="quarter" idx="12"/>
          </p:nvPr>
        </p:nvSpPr>
        <p:spPr>
          <a:xfrm>
            <a:off x="695862" y="2474336"/>
            <a:ext cx="10187798" cy="352425"/>
          </a:xfrm>
        </p:spPr>
        <p:txBody>
          <a:bodyPr/>
          <a:lstStyle/>
          <a:p>
            <a:r>
              <a:rPr lang="en-US" dirty="0"/>
              <a:t>Robert Risch, MD., MBA, FACEP</a:t>
            </a:r>
          </a:p>
          <a:p>
            <a:r>
              <a:rPr lang="en-US" dirty="0"/>
              <a:t>John Garrett, MD., FACEP</a:t>
            </a:r>
          </a:p>
        </p:txBody>
      </p:sp>
    </p:spTree>
    <p:extLst>
      <p:ext uri="{BB962C8B-B14F-4D97-AF65-F5344CB8AC3E}">
        <p14:creationId xmlns:p14="http://schemas.microsoft.com/office/powerpoint/2010/main" val="2254417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0430AF7-51A7-4963-8648-D2DD24888C42}"/>
              </a:ext>
            </a:extLst>
          </p:cNvPr>
          <p:cNvSpPr>
            <a:spLocks noGrp="1"/>
          </p:cNvSpPr>
          <p:nvPr>
            <p:ph type="body" sz="quarter" idx="13"/>
          </p:nvPr>
        </p:nvSpPr>
        <p:spPr/>
        <p:txBody>
          <a:bodyPr/>
          <a:lstStyle/>
          <a:p>
            <a:r>
              <a:rPr lang="en-US" dirty="0"/>
              <a:t>Overall admission rate dropped 22.6% (42.6%(SD 0.93) to 33.0%(SD 3.13) p&lt;0.0001). </a:t>
            </a:r>
          </a:p>
          <a:p>
            <a:pPr lvl="1">
              <a:lnSpc>
                <a:spcPct val="150000"/>
              </a:lnSpc>
            </a:pPr>
            <a:r>
              <a:rPr lang="en-US" dirty="0"/>
              <a:t>Annualized, this reflects prevention of 2,175 admissions to the hospital. </a:t>
            </a:r>
          </a:p>
          <a:p>
            <a:pPr lvl="1">
              <a:lnSpc>
                <a:spcPct val="150000"/>
              </a:lnSpc>
            </a:pPr>
            <a:r>
              <a:rPr lang="en-US" dirty="0"/>
              <a:t>With an estimated total cost of $12,421 per admission, this represents $27,000,000 in avoided inpatient costs. </a:t>
            </a:r>
          </a:p>
          <a:p>
            <a:pPr lvl="1">
              <a:lnSpc>
                <a:spcPct val="150000"/>
              </a:lnSpc>
            </a:pPr>
            <a:r>
              <a:rPr lang="en-US" dirty="0"/>
              <a:t>During this time, there was no increase in referrals for peer review, for missed diagnosis of ACS or readmissions for chest pain.</a:t>
            </a:r>
          </a:p>
          <a:p>
            <a:endParaRPr lang="en-US" dirty="0"/>
          </a:p>
        </p:txBody>
      </p:sp>
      <p:sp>
        <p:nvSpPr>
          <p:cNvPr id="9" name="Text Placeholder 8">
            <a:extLst>
              <a:ext uri="{FF2B5EF4-FFF2-40B4-BE49-F238E27FC236}">
                <a16:creationId xmlns:a16="http://schemas.microsoft.com/office/drawing/2014/main" id="{98FACA6B-77D5-4DC2-93BB-F4DA9E8AC360}"/>
              </a:ext>
            </a:extLst>
          </p:cNvPr>
          <p:cNvSpPr>
            <a:spLocks noGrp="1"/>
          </p:cNvSpPr>
          <p:nvPr>
            <p:ph type="body" sz="quarter" idx="11"/>
          </p:nvPr>
        </p:nvSpPr>
        <p:spPr/>
        <p:txBody>
          <a:bodyPr/>
          <a:lstStyle/>
          <a:p>
            <a:r>
              <a:rPr lang="en-US" dirty="0"/>
              <a:t>results</a:t>
            </a:r>
          </a:p>
        </p:txBody>
      </p:sp>
    </p:spTree>
    <p:extLst>
      <p:ext uri="{BB962C8B-B14F-4D97-AF65-F5344CB8AC3E}">
        <p14:creationId xmlns:p14="http://schemas.microsoft.com/office/powerpoint/2010/main" val="2105174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433EC6C-8306-4A23-9E28-79272D9A8DEF}"/>
              </a:ext>
            </a:extLst>
          </p:cNvPr>
          <p:cNvSpPr>
            <a:spLocks noGrp="1"/>
          </p:cNvSpPr>
          <p:nvPr>
            <p:ph type="body" sz="quarter" idx="13"/>
          </p:nvPr>
        </p:nvSpPr>
        <p:spPr/>
        <p:txBody>
          <a:bodyPr/>
          <a:lstStyle/>
          <a:p>
            <a:pPr marL="0" indent="0" algn="ctr">
              <a:buNone/>
            </a:pPr>
            <a:r>
              <a:rPr lang="en-US" sz="2400" dirty="0"/>
              <a:t>When paired with individual provider feedback and a standardized risk assessment for acute coronary syndrome in patients with chest pain, there is reduction hospital admissions.</a:t>
            </a:r>
          </a:p>
          <a:p>
            <a:endParaRPr lang="en-US" dirty="0"/>
          </a:p>
        </p:txBody>
      </p:sp>
      <p:sp>
        <p:nvSpPr>
          <p:cNvPr id="7" name="Text Placeholder 6">
            <a:extLst>
              <a:ext uri="{FF2B5EF4-FFF2-40B4-BE49-F238E27FC236}">
                <a16:creationId xmlns:a16="http://schemas.microsoft.com/office/drawing/2014/main" id="{D40BF851-12D1-4547-9C36-E95B5903FACE}"/>
              </a:ext>
            </a:extLst>
          </p:cNvPr>
          <p:cNvSpPr>
            <a:spLocks noGrp="1"/>
          </p:cNvSpPr>
          <p:nvPr>
            <p:ph type="body" sz="quarter" idx="11"/>
          </p:nvPr>
        </p:nvSpPr>
        <p:spPr/>
        <p:txBody>
          <a:bodyPr/>
          <a:lstStyle/>
          <a:p>
            <a:r>
              <a:rPr lang="en-US" dirty="0"/>
              <a:t>conclusion</a:t>
            </a:r>
          </a:p>
        </p:txBody>
      </p:sp>
      <p:sp>
        <p:nvSpPr>
          <p:cNvPr id="5" name="Footer Placeholder 4">
            <a:extLst>
              <a:ext uri="{FF2B5EF4-FFF2-40B4-BE49-F238E27FC236}">
                <a16:creationId xmlns:a16="http://schemas.microsoft.com/office/drawing/2014/main" id="{65AFF26B-64AA-45E5-A154-898650211DB0}"/>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id="{BBF1919B-222E-442B-81BF-BE72C7A6978F}"/>
              </a:ext>
            </a:extLst>
          </p:cNvPr>
          <p:cNvSpPr>
            <a:spLocks noGrp="1"/>
          </p:cNvSpPr>
          <p:nvPr>
            <p:ph type="sldNum" sz="quarter" idx="4"/>
          </p:nvPr>
        </p:nvSpPr>
        <p:spPr/>
        <p:txBody>
          <a:bodyPr/>
          <a:lstStyle/>
          <a:p>
            <a:fld id="{BE1E3162-417D-4857-B772-BE319D4ECC64}" type="slidenum">
              <a:rPr lang="en-US" smtClean="0"/>
              <a:t>11</a:t>
            </a:fld>
            <a:endParaRPr lang="en-US"/>
          </a:p>
        </p:txBody>
      </p:sp>
    </p:spTree>
    <p:extLst>
      <p:ext uri="{BB962C8B-B14F-4D97-AF65-F5344CB8AC3E}">
        <p14:creationId xmlns:p14="http://schemas.microsoft.com/office/powerpoint/2010/main" val="796556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489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C27F3E2-CA19-4A06-8553-936E9A371ECB}"/>
              </a:ext>
            </a:extLst>
          </p:cNvPr>
          <p:cNvSpPr>
            <a:spLocks noGrp="1"/>
          </p:cNvSpPr>
          <p:nvPr>
            <p:ph type="body" sz="quarter" idx="13"/>
          </p:nvPr>
        </p:nvSpPr>
        <p:spPr/>
        <p:txBody>
          <a:bodyPr/>
          <a:lstStyle/>
          <a:p>
            <a:pPr>
              <a:lnSpc>
                <a:spcPct val="150000"/>
              </a:lnSpc>
            </a:pPr>
            <a:r>
              <a:rPr lang="en-US" dirty="0"/>
              <a:t>Emergency Medicine and Cardiology literature has evolved to allow the rapid evaluation of patients with chest pain.  </a:t>
            </a:r>
          </a:p>
          <a:p>
            <a:pPr>
              <a:lnSpc>
                <a:spcPct val="150000"/>
              </a:lnSpc>
            </a:pPr>
            <a:endParaRPr lang="en-US" dirty="0"/>
          </a:p>
          <a:p>
            <a:pPr>
              <a:lnSpc>
                <a:spcPct val="150000"/>
              </a:lnSpc>
            </a:pPr>
            <a:r>
              <a:rPr lang="en-US" dirty="0"/>
              <a:t>The risk stratification which previously required 24-hours of serial testing, can now be accomplished, in many cases, within the ED in 3-hours. </a:t>
            </a:r>
          </a:p>
          <a:p>
            <a:pPr>
              <a:lnSpc>
                <a:spcPct val="150000"/>
              </a:lnSpc>
            </a:pPr>
            <a:endParaRPr lang="en-US" dirty="0"/>
          </a:p>
          <a:p>
            <a:pPr>
              <a:lnSpc>
                <a:spcPct val="150000"/>
              </a:lnSpc>
            </a:pPr>
            <a:r>
              <a:rPr lang="en-US" dirty="0"/>
              <a:t>The aim of this project was to standardize the evaluation of potential acute coronary syndrome (ACS) across 14 hospitals though streamlined workflows, education, and individual provider feedback.</a:t>
            </a:r>
          </a:p>
          <a:p>
            <a:endParaRPr lang="en-US" dirty="0"/>
          </a:p>
        </p:txBody>
      </p:sp>
      <p:sp>
        <p:nvSpPr>
          <p:cNvPr id="6" name="Text Placeholder 5">
            <a:extLst>
              <a:ext uri="{FF2B5EF4-FFF2-40B4-BE49-F238E27FC236}">
                <a16:creationId xmlns:a16="http://schemas.microsoft.com/office/drawing/2014/main" id="{62CE49A9-02D1-4283-8639-93B6264836D5}"/>
              </a:ext>
            </a:extLst>
          </p:cNvPr>
          <p:cNvSpPr>
            <a:spLocks noGrp="1"/>
          </p:cNvSpPr>
          <p:nvPr>
            <p:ph type="body" sz="quarter" idx="11"/>
          </p:nvPr>
        </p:nvSpPr>
        <p:spPr/>
        <p:txBody>
          <a:bodyPr/>
          <a:lstStyle/>
          <a:p>
            <a:r>
              <a:rPr lang="en-US" dirty="0"/>
              <a:t>background</a:t>
            </a:r>
          </a:p>
        </p:txBody>
      </p:sp>
      <p:sp>
        <p:nvSpPr>
          <p:cNvPr id="4" name="Footer Placeholder 3">
            <a:extLst>
              <a:ext uri="{FF2B5EF4-FFF2-40B4-BE49-F238E27FC236}">
                <a16:creationId xmlns:a16="http://schemas.microsoft.com/office/drawing/2014/main" id="{034BBF38-559E-4073-8577-D8E3F48ED682}"/>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5" name="Slide Number Placeholder 4">
            <a:extLst>
              <a:ext uri="{FF2B5EF4-FFF2-40B4-BE49-F238E27FC236}">
                <a16:creationId xmlns:a16="http://schemas.microsoft.com/office/drawing/2014/main" id="{980D64B7-1A94-4AF0-9446-B65C0CD93DC5}"/>
              </a:ext>
            </a:extLst>
          </p:cNvPr>
          <p:cNvSpPr>
            <a:spLocks noGrp="1"/>
          </p:cNvSpPr>
          <p:nvPr>
            <p:ph type="sldNum" sz="quarter" idx="4"/>
          </p:nvPr>
        </p:nvSpPr>
        <p:spPr/>
        <p:txBody>
          <a:bodyPr/>
          <a:lstStyle/>
          <a:p>
            <a:fld id="{BE1E3162-417D-4857-B772-BE319D4ECC64}" type="slidenum">
              <a:rPr lang="en-US" smtClean="0"/>
              <a:t>2</a:t>
            </a:fld>
            <a:endParaRPr lang="en-US"/>
          </a:p>
        </p:txBody>
      </p:sp>
    </p:spTree>
    <p:extLst>
      <p:ext uri="{BB962C8B-B14F-4D97-AF65-F5344CB8AC3E}">
        <p14:creationId xmlns:p14="http://schemas.microsoft.com/office/powerpoint/2010/main" val="1964780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165FEAD-4BB8-4AA4-AFC0-0B940B503120}"/>
              </a:ext>
            </a:extLst>
          </p:cNvPr>
          <p:cNvSpPr>
            <a:spLocks noGrp="1"/>
          </p:cNvSpPr>
          <p:nvPr>
            <p:ph type="body" sz="quarter" idx="13"/>
          </p:nvPr>
        </p:nvSpPr>
        <p:spPr/>
        <p:txBody>
          <a:bodyPr/>
          <a:lstStyle/>
          <a:p>
            <a:pPr>
              <a:lnSpc>
                <a:spcPct val="150000"/>
              </a:lnSpc>
            </a:pPr>
            <a:r>
              <a:rPr lang="en-US" dirty="0"/>
              <a:t>A multidisciplinary group developed a best practice approach to the evaluation of ACS based upon AHA guidelines.  </a:t>
            </a:r>
          </a:p>
          <a:p>
            <a:pPr lvl="1">
              <a:lnSpc>
                <a:spcPct val="150000"/>
              </a:lnSpc>
            </a:pPr>
            <a:r>
              <a:rPr lang="en-US" dirty="0"/>
              <a:t>The approach to risk stratification, based upon HEART score and serial troponins, was then standardized across service lines utilizing systemwide governance councils. </a:t>
            </a:r>
          </a:p>
          <a:p>
            <a:pPr lvl="1">
              <a:lnSpc>
                <a:spcPct val="150000"/>
              </a:lnSpc>
            </a:pPr>
            <a:endParaRPr lang="en-US" dirty="0"/>
          </a:p>
          <a:p>
            <a:pPr>
              <a:lnSpc>
                <a:spcPct val="150000"/>
              </a:lnSpc>
            </a:pPr>
            <a:r>
              <a:rPr lang="en-US" dirty="0"/>
              <a:t>The electronic healthcare record was streamlined to reinforce best practice and to allow capture of data pertaining to individual patient risk stratification and admission rates within each cohort of risk stratified by hospital and individual provider.  </a:t>
            </a:r>
          </a:p>
          <a:p>
            <a:endParaRPr lang="en-US" dirty="0"/>
          </a:p>
        </p:txBody>
      </p:sp>
      <p:sp>
        <p:nvSpPr>
          <p:cNvPr id="6" name="Text Placeholder 5">
            <a:extLst>
              <a:ext uri="{FF2B5EF4-FFF2-40B4-BE49-F238E27FC236}">
                <a16:creationId xmlns:a16="http://schemas.microsoft.com/office/drawing/2014/main" id="{B8B5A704-C3FB-4C79-A1E1-BC09BD777BB1}"/>
              </a:ext>
            </a:extLst>
          </p:cNvPr>
          <p:cNvSpPr>
            <a:spLocks noGrp="1"/>
          </p:cNvSpPr>
          <p:nvPr>
            <p:ph type="body" sz="quarter" idx="11"/>
          </p:nvPr>
        </p:nvSpPr>
        <p:spPr/>
        <p:txBody>
          <a:bodyPr/>
          <a:lstStyle/>
          <a:p>
            <a:r>
              <a:rPr lang="en-US" dirty="0"/>
              <a:t>methods</a:t>
            </a:r>
          </a:p>
        </p:txBody>
      </p:sp>
      <p:sp>
        <p:nvSpPr>
          <p:cNvPr id="4" name="Footer Placeholder 3">
            <a:extLst>
              <a:ext uri="{FF2B5EF4-FFF2-40B4-BE49-F238E27FC236}">
                <a16:creationId xmlns:a16="http://schemas.microsoft.com/office/drawing/2014/main" id="{9E5D489E-AF2E-4F3C-889D-6F9312A77625}"/>
              </a:ext>
            </a:extLst>
          </p:cNvPr>
          <p:cNvSpPr>
            <a:spLocks noGrp="1"/>
          </p:cNvSpPr>
          <p:nvPr>
            <p:ph type="ftr" sz="quarter" idx="3"/>
          </p:nvPr>
        </p:nvSpPr>
        <p:spPr/>
        <p:txBody>
          <a:bodyPr/>
          <a:lstStyle/>
          <a:p>
            <a:endParaRPr lang="en-US"/>
          </a:p>
          <a:p>
            <a:r>
              <a:rPr lang="en-US" sz="800"/>
              <a:t>©2018 Integrative Emergency Services, LLC. All Rights Reserved  /  Confidential &amp; Proprietary</a:t>
            </a:r>
          </a:p>
          <a:p>
            <a:endParaRPr lang="en-US" dirty="0"/>
          </a:p>
        </p:txBody>
      </p:sp>
      <p:sp>
        <p:nvSpPr>
          <p:cNvPr id="5" name="Slide Number Placeholder 4">
            <a:extLst>
              <a:ext uri="{FF2B5EF4-FFF2-40B4-BE49-F238E27FC236}">
                <a16:creationId xmlns:a16="http://schemas.microsoft.com/office/drawing/2014/main" id="{D875CA2A-FC07-4A74-84E2-4562331673C2}"/>
              </a:ext>
            </a:extLst>
          </p:cNvPr>
          <p:cNvSpPr>
            <a:spLocks noGrp="1"/>
          </p:cNvSpPr>
          <p:nvPr>
            <p:ph type="sldNum" sz="quarter" idx="4"/>
          </p:nvPr>
        </p:nvSpPr>
        <p:spPr/>
        <p:txBody>
          <a:bodyPr/>
          <a:lstStyle/>
          <a:p>
            <a:fld id="{BE1E3162-417D-4857-B772-BE319D4ECC64}" type="slidenum">
              <a:rPr lang="en-US" smtClean="0"/>
              <a:t>3</a:t>
            </a:fld>
            <a:endParaRPr lang="en-US"/>
          </a:p>
        </p:txBody>
      </p:sp>
    </p:spTree>
    <p:extLst>
      <p:ext uri="{BB962C8B-B14F-4D97-AF65-F5344CB8AC3E}">
        <p14:creationId xmlns:p14="http://schemas.microsoft.com/office/powerpoint/2010/main" val="3153408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816D45A-644D-42C6-9EDB-DD42AB891F3A}"/>
              </a:ext>
            </a:extLst>
          </p:cNvPr>
          <p:cNvSpPr>
            <a:spLocks noGrp="1"/>
          </p:cNvSpPr>
          <p:nvPr>
            <p:ph type="body" sz="quarter" idx="13"/>
          </p:nvPr>
        </p:nvSpPr>
        <p:spPr/>
        <p:txBody>
          <a:bodyPr/>
          <a:lstStyle/>
          <a:p>
            <a:r>
              <a:rPr lang="en-US" dirty="0"/>
              <a:t>Rollout:</a:t>
            </a:r>
          </a:p>
          <a:p>
            <a:pPr lvl="1"/>
            <a:r>
              <a:rPr lang="en-US" dirty="0"/>
              <a:t>An educational program highlighting risk stratification was developed.</a:t>
            </a:r>
          </a:p>
          <a:p>
            <a:pPr lvl="2"/>
            <a:r>
              <a:rPr lang="en-US" dirty="0"/>
              <a:t>Completion of the education was tracked electronically with feedback to site medical directors and the individual provider</a:t>
            </a:r>
          </a:p>
          <a:p>
            <a:pPr lvl="1"/>
            <a:r>
              <a:rPr lang="en-US" dirty="0"/>
              <a:t>Individual provider’s feedback as unblinded, 3-monthing rolling data on use of:</a:t>
            </a:r>
          </a:p>
          <a:p>
            <a:pPr marL="914400" lvl="2" indent="0">
              <a:buNone/>
            </a:pPr>
            <a:r>
              <a:rPr lang="en-US" dirty="0"/>
              <a:t>1) The risk stratification tool</a:t>
            </a:r>
          </a:p>
          <a:p>
            <a:pPr marL="914400" lvl="2" indent="0">
              <a:buNone/>
            </a:pPr>
            <a:r>
              <a:rPr lang="en-US" dirty="0"/>
              <a:t>2) Individual admission rates</a:t>
            </a:r>
          </a:p>
          <a:p>
            <a:pPr marL="914400" lvl="2" indent="0">
              <a:buNone/>
            </a:pPr>
            <a:r>
              <a:rPr lang="en-US" dirty="0"/>
              <a:t>3) The rate of admission in low risk patients</a:t>
            </a:r>
          </a:p>
          <a:p>
            <a:pPr lvl="1"/>
            <a:r>
              <a:rPr lang="en-US" dirty="0"/>
              <a:t>Month to month universal admission rates and admission rates in the low risk group were utilizing descriptive statistics and students t-test.</a:t>
            </a:r>
          </a:p>
          <a:p>
            <a:endParaRPr lang="en-US" dirty="0"/>
          </a:p>
        </p:txBody>
      </p:sp>
      <p:sp>
        <p:nvSpPr>
          <p:cNvPr id="7" name="Text Placeholder 6">
            <a:extLst>
              <a:ext uri="{FF2B5EF4-FFF2-40B4-BE49-F238E27FC236}">
                <a16:creationId xmlns:a16="http://schemas.microsoft.com/office/drawing/2014/main" id="{9C1CA6EF-FF21-48BA-8AB4-C4EC62E2EE09}"/>
              </a:ext>
            </a:extLst>
          </p:cNvPr>
          <p:cNvSpPr>
            <a:spLocks noGrp="1"/>
          </p:cNvSpPr>
          <p:nvPr>
            <p:ph type="body" sz="quarter" idx="11"/>
          </p:nvPr>
        </p:nvSpPr>
        <p:spPr/>
        <p:txBody>
          <a:bodyPr/>
          <a:lstStyle/>
          <a:p>
            <a:r>
              <a:rPr lang="en-US" dirty="0"/>
              <a:t>methods</a:t>
            </a:r>
          </a:p>
        </p:txBody>
      </p:sp>
      <p:sp>
        <p:nvSpPr>
          <p:cNvPr id="5" name="Footer Placeholder 4">
            <a:extLst>
              <a:ext uri="{FF2B5EF4-FFF2-40B4-BE49-F238E27FC236}">
                <a16:creationId xmlns:a16="http://schemas.microsoft.com/office/drawing/2014/main" id="{BD8B7A18-B756-4870-84FB-3A81C26D061E}"/>
              </a:ext>
            </a:extLst>
          </p:cNvPr>
          <p:cNvSpPr>
            <a:spLocks noGrp="1"/>
          </p:cNvSpPr>
          <p:nvPr>
            <p:ph type="ftr" sz="quarter" idx="3"/>
          </p:nvPr>
        </p:nvSpPr>
        <p:spPr/>
        <p:txBody>
          <a:bodyPr/>
          <a:lstStyle/>
          <a:p>
            <a:endParaRPr lang="en-US"/>
          </a:p>
          <a:p>
            <a:pPr algn="r"/>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id="{160C01A3-36F7-4CA2-A13E-B5F2E0391896}"/>
              </a:ext>
            </a:extLst>
          </p:cNvPr>
          <p:cNvSpPr>
            <a:spLocks noGrp="1"/>
          </p:cNvSpPr>
          <p:nvPr>
            <p:ph type="sldNum" sz="quarter" idx="4"/>
          </p:nvPr>
        </p:nvSpPr>
        <p:spPr/>
        <p:txBody>
          <a:bodyPr/>
          <a:lstStyle/>
          <a:p>
            <a:fld id="{BE1E3162-417D-4857-B772-BE319D4ECC64}" type="slidenum">
              <a:rPr lang="en-US" smtClean="0"/>
              <a:t>4</a:t>
            </a:fld>
            <a:endParaRPr lang="en-US"/>
          </a:p>
        </p:txBody>
      </p:sp>
    </p:spTree>
    <p:extLst>
      <p:ext uri="{BB962C8B-B14F-4D97-AF65-F5344CB8AC3E}">
        <p14:creationId xmlns:p14="http://schemas.microsoft.com/office/powerpoint/2010/main" val="3352254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E6F3E6-C3CE-4095-B4EF-C4CEB2F937D2}"/>
              </a:ext>
            </a:extLst>
          </p:cNvPr>
          <p:cNvSpPr>
            <a:spLocks noGrp="1"/>
          </p:cNvSpPr>
          <p:nvPr>
            <p:ph type="body" sz="quarter" idx="11"/>
          </p:nvPr>
        </p:nvSpPr>
        <p:spPr/>
        <p:txBody>
          <a:bodyPr/>
          <a:lstStyle/>
          <a:p>
            <a:r>
              <a:rPr lang="en-US" dirty="0"/>
              <a:t>Individual &amp; group performance</a:t>
            </a:r>
            <a:br>
              <a:rPr lang="en-US" dirty="0"/>
            </a:br>
            <a:r>
              <a:rPr lang="en-US" dirty="0"/>
              <a:t>Risk Stratification Documentation Rate</a:t>
            </a:r>
          </a:p>
        </p:txBody>
      </p:sp>
      <p:sp>
        <p:nvSpPr>
          <p:cNvPr id="5" name="Footer Placeholder 4">
            <a:extLst>
              <a:ext uri="{FF2B5EF4-FFF2-40B4-BE49-F238E27FC236}">
                <a16:creationId xmlns:a16="http://schemas.microsoft.com/office/drawing/2014/main" id="{2CB197EA-1030-485B-9096-DCB7755787A1}"/>
              </a:ext>
            </a:extLst>
          </p:cNvPr>
          <p:cNvSpPr>
            <a:spLocks noGrp="1"/>
          </p:cNvSpPr>
          <p:nvPr>
            <p:ph type="ftr" sz="quarter" idx="4294967295"/>
          </p:nvPr>
        </p:nvSpPr>
        <p:spPr>
          <a:xfrm>
            <a:off x="733245" y="6538912"/>
            <a:ext cx="7315200" cy="365125"/>
          </a:xfrm>
        </p:spPr>
        <p:txBody>
          <a:bodyPr/>
          <a:lstStyle/>
          <a:p>
            <a:endParaRPr lang="en-US" dirty="0"/>
          </a:p>
          <a:p>
            <a:pPr algn="r"/>
            <a:r>
              <a:rPr lang="en-US" sz="800" dirty="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id="{EB314CE9-F131-42EA-9058-A4A161888171}"/>
              </a:ext>
            </a:extLst>
          </p:cNvPr>
          <p:cNvSpPr>
            <a:spLocks noGrp="1"/>
          </p:cNvSpPr>
          <p:nvPr>
            <p:ph type="sldNum" sz="quarter" idx="4294967295"/>
          </p:nvPr>
        </p:nvSpPr>
        <p:spPr>
          <a:xfrm>
            <a:off x="9448800" y="6356350"/>
            <a:ext cx="2743200" cy="365125"/>
          </a:xfrm>
        </p:spPr>
        <p:txBody>
          <a:bodyPr/>
          <a:lstStyle/>
          <a:p>
            <a:fld id="{BE1E3162-417D-4857-B772-BE319D4ECC64}" type="slidenum">
              <a:rPr lang="en-US" smtClean="0"/>
              <a:t>5</a:t>
            </a:fld>
            <a:endParaRPr lang="en-US"/>
          </a:p>
        </p:txBody>
      </p:sp>
      <p:pic>
        <p:nvPicPr>
          <p:cNvPr id="11" name="Picture 10">
            <a:extLst>
              <a:ext uri="{FF2B5EF4-FFF2-40B4-BE49-F238E27FC236}">
                <a16:creationId xmlns:a16="http://schemas.microsoft.com/office/drawing/2014/main" id="{2A44F37D-78F8-4223-BCA4-A08FC4A138DA}"/>
              </a:ext>
            </a:extLst>
          </p:cNvPr>
          <p:cNvPicPr>
            <a:picLocks noChangeAspect="1"/>
          </p:cNvPicPr>
          <p:nvPr/>
        </p:nvPicPr>
        <p:blipFill>
          <a:blip r:embed="rId2"/>
          <a:stretch>
            <a:fillRect/>
          </a:stretch>
        </p:blipFill>
        <p:spPr>
          <a:xfrm>
            <a:off x="550473" y="2462841"/>
            <a:ext cx="10763250" cy="3657600"/>
          </a:xfrm>
          <a:prstGeom prst="rect">
            <a:avLst/>
          </a:prstGeom>
        </p:spPr>
      </p:pic>
    </p:spTree>
    <p:extLst>
      <p:ext uri="{BB962C8B-B14F-4D97-AF65-F5344CB8AC3E}">
        <p14:creationId xmlns:p14="http://schemas.microsoft.com/office/powerpoint/2010/main" val="3035635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B6EBF7-E737-4188-AE53-8AE361772473}"/>
              </a:ext>
            </a:extLst>
          </p:cNvPr>
          <p:cNvSpPr>
            <a:spLocks noGrp="1"/>
          </p:cNvSpPr>
          <p:nvPr>
            <p:ph type="body" sz="quarter" idx="11"/>
          </p:nvPr>
        </p:nvSpPr>
        <p:spPr/>
        <p:txBody>
          <a:bodyPr/>
          <a:lstStyle/>
          <a:p>
            <a:r>
              <a:rPr lang="en-US" dirty="0"/>
              <a:t>Individual &amp; group performance:</a:t>
            </a:r>
            <a:br>
              <a:rPr lang="en-US" dirty="0"/>
            </a:br>
            <a:r>
              <a:rPr lang="en-US" dirty="0"/>
              <a:t>Overall Chest Pain Admission Rate</a:t>
            </a:r>
          </a:p>
        </p:txBody>
      </p:sp>
      <p:pic>
        <p:nvPicPr>
          <p:cNvPr id="5" name="Picture 4">
            <a:extLst>
              <a:ext uri="{FF2B5EF4-FFF2-40B4-BE49-F238E27FC236}">
                <a16:creationId xmlns:a16="http://schemas.microsoft.com/office/drawing/2014/main" id="{F634FA23-E04A-4DAE-8BA9-CAD5FE2D5BA0}"/>
              </a:ext>
            </a:extLst>
          </p:cNvPr>
          <p:cNvPicPr>
            <a:picLocks noChangeAspect="1"/>
          </p:cNvPicPr>
          <p:nvPr/>
        </p:nvPicPr>
        <p:blipFill>
          <a:blip r:embed="rId2"/>
          <a:stretch>
            <a:fillRect/>
          </a:stretch>
        </p:blipFill>
        <p:spPr>
          <a:xfrm>
            <a:off x="690921" y="2485598"/>
            <a:ext cx="10620375" cy="3705225"/>
          </a:xfrm>
          <a:prstGeom prst="rect">
            <a:avLst/>
          </a:prstGeom>
        </p:spPr>
      </p:pic>
    </p:spTree>
    <p:extLst>
      <p:ext uri="{BB962C8B-B14F-4D97-AF65-F5344CB8AC3E}">
        <p14:creationId xmlns:p14="http://schemas.microsoft.com/office/powerpoint/2010/main" val="1954490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6F26C1-8D12-4176-AD23-00E5187F389E}"/>
              </a:ext>
            </a:extLst>
          </p:cNvPr>
          <p:cNvSpPr>
            <a:spLocks noGrp="1"/>
          </p:cNvSpPr>
          <p:nvPr>
            <p:ph type="body" sz="quarter" idx="11"/>
          </p:nvPr>
        </p:nvSpPr>
        <p:spPr/>
        <p:txBody>
          <a:bodyPr/>
          <a:lstStyle/>
          <a:p>
            <a:r>
              <a:rPr lang="en-US" dirty="0"/>
              <a:t>Individual &amp; group performance</a:t>
            </a:r>
            <a:br>
              <a:rPr lang="en-US" dirty="0"/>
            </a:br>
            <a:r>
              <a:rPr lang="en-US" dirty="0"/>
              <a:t>Low risk chest pain discharge rate</a:t>
            </a:r>
          </a:p>
        </p:txBody>
      </p:sp>
      <p:pic>
        <p:nvPicPr>
          <p:cNvPr id="5" name="Content Placeholder 3">
            <a:extLst>
              <a:ext uri="{FF2B5EF4-FFF2-40B4-BE49-F238E27FC236}">
                <a16:creationId xmlns:a16="http://schemas.microsoft.com/office/drawing/2014/main" id="{7B8D2872-A3DD-4EEB-B22B-761043C19DDA}"/>
              </a:ext>
            </a:extLst>
          </p:cNvPr>
          <p:cNvPicPr>
            <a:picLocks noChangeAspect="1"/>
          </p:cNvPicPr>
          <p:nvPr/>
        </p:nvPicPr>
        <p:blipFill>
          <a:blip r:embed="rId2"/>
          <a:stretch>
            <a:fillRect/>
          </a:stretch>
        </p:blipFill>
        <p:spPr>
          <a:xfrm>
            <a:off x="708891" y="2340272"/>
            <a:ext cx="10515600" cy="3514280"/>
          </a:xfrm>
          <a:prstGeom prst="rect">
            <a:avLst/>
          </a:prstGeom>
        </p:spPr>
      </p:pic>
    </p:spTree>
    <p:extLst>
      <p:ext uri="{BB962C8B-B14F-4D97-AF65-F5344CB8AC3E}">
        <p14:creationId xmlns:p14="http://schemas.microsoft.com/office/powerpoint/2010/main" val="1312464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Medical">
            <a:extLst>
              <a:ext uri="{FF2B5EF4-FFF2-40B4-BE49-F238E27FC236}">
                <a16:creationId xmlns:a16="http://schemas.microsoft.com/office/drawing/2014/main" id="{3D23EDE3-61F4-4DE3-935E-A04640B35C5D}"/>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t="87" b="87"/>
          <a:stretch>
            <a:fillRect/>
          </a:stretch>
        </p:blipFill>
        <p:spPr/>
      </p:pic>
      <p:sp>
        <p:nvSpPr>
          <p:cNvPr id="20" name="Text Placeholder 19">
            <a:extLst>
              <a:ext uri="{FF2B5EF4-FFF2-40B4-BE49-F238E27FC236}">
                <a16:creationId xmlns:a16="http://schemas.microsoft.com/office/drawing/2014/main" id="{951C9FD8-F5D1-45AC-8271-2DC19FCB02F9}"/>
              </a:ext>
            </a:extLst>
          </p:cNvPr>
          <p:cNvSpPr>
            <a:spLocks noGrp="1"/>
          </p:cNvSpPr>
          <p:nvPr>
            <p:ph type="body" sz="quarter" idx="17"/>
          </p:nvPr>
        </p:nvSpPr>
        <p:spPr/>
        <p:txBody>
          <a:bodyPr numCol="1"/>
          <a:lstStyle/>
          <a:p>
            <a:r>
              <a:rPr lang="en-US" dirty="0"/>
              <a:t>During the 24-month program, 1,456,555 patients were cared for by participating </a:t>
            </a:r>
            <a:r>
              <a:rPr lang="en-US" dirty="0" err="1"/>
              <a:t>EDs.</a:t>
            </a:r>
            <a:r>
              <a:rPr lang="en-US" dirty="0"/>
              <a:t>  </a:t>
            </a:r>
          </a:p>
          <a:p>
            <a:endParaRPr lang="en-US" dirty="0"/>
          </a:p>
        </p:txBody>
      </p:sp>
      <p:sp>
        <p:nvSpPr>
          <p:cNvPr id="19" name="Text Placeholder 18">
            <a:extLst>
              <a:ext uri="{FF2B5EF4-FFF2-40B4-BE49-F238E27FC236}">
                <a16:creationId xmlns:a16="http://schemas.microsoft.com/office/drawing/2014/main" id="{47D445F0-0DEA-464C-B3DD-C72BD679DF2D}"/>
              </a:ext>
            </a:extLst>
          </p:cNvPr>
          <p:cNvSpPr>
            <a:spLocks noGrp="1"/>
          </p:cNvSpPr>
          <p:nvPr>
            <p:ph type="body" sz="quarter" idx="16"/>
          </p:nvPr>
        </p:nvSpPr>
        <p:spPr/>
        <p:txBody>
          <a:bodyPr/>
          <a:lstStyle/>
          <a:p>
            <a:r>
              <a:rPr lang="en-US" dirty="0"/>
              <a:t>Results</a:t>
            </a:r>
          </a:p>
        </p:txBody>
      </p:sp>
      <p:sp>
        <p:nvSpPr>
          <p:cNvPr id="16" name="Footer Placeholder 15">
            <a:extLst>
              <a:ext uri="{FF2B5EF4-FFF2-40B4-BE49-F238E27FC236}">
                <a16:creationId xmlns:a16="http://schemas.microsoft.com/office/drawing/2014/main" id="{4527153D-E5CF-43B0-A346-1913454EE74C}"/>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17" name="Slide Number Placeholder 16">
            <a:extLst>
              <a:ext uri="{FF2B5EF4-FFF2-40B4-BE49-F238E27FC236}">
                <a16:creationId xmlns:a16="http://schemas.microsoft.com/office/drawing/2014/main" id="{8DF7264C-617C-4644-9F74-4BB85C698B7F}"/>
              </a:ext>
            </a:extLst>
          </p:cNvPr>
          <p:cNvSpPr>
            <a:spLocks noGrp="1"/>
          </p:cNvSpPr>
          <p:nvPr>
            <p:ph type="sldNum" sz="quarter" idx="4"/>
          </p:nvPr>
        </p:nvSpPr>
        <p:spPr/>
        <p:txBody>
          <a:bodyPr/>
          <a:lstStyle/>
          <a:p>
            <a:fld id="{BE1E3162-417D-4857-B772-BE319D4ECC64}" type="slidenum">
              <a:rPr lang="en-US" smtClean="0"/>
              <a:t>8</a:t>
            </a:fld>
            <a:endParaRPr lang="en-US"/>
          </a:p>
        </p:txBody>
      </p:sp>
    </p:spTree>
    <p:extLst>
      <p:ext uri="{BB962C8B-B14F-4D97-AF65-F5344CB8AC3E}">
        <p14:creationId xmlns:p14="http://schemas.microsoft.com/office/powerpoint/2010/main" val="3897835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1CEC3151-3006-44F1-B8EB-1168A81C11CB}"/>
              </a:ext>
            </a:extLst>
          </p:cNvPr>
          <p:cNvSpPr>
            <a:spLocks noGrp="1"/>
          </p:cNvSpPr>
          <p:nvPr>
            <p:ph type="body" sz="quarter" idx="11"/>
          </p:nvPr>
        </p:nvSpPr>
        <p:spPr/>
        <p:txBody>
          <a:bodyPr/>
          <a:lstStyle/>
          <a:p>
            <a:pPr algn="l"/>
            <a:r>
              <a:rPr lang="en-US" dirty="0"/>
              <a:t>Results</a:t>
            </a:r>
          </a:p>
        </p:txBody>
      </p:sp>
      <p:sp>
        <p:nvSpPr>
          <p:cNvPr id="20" name="Text Placeholder 19">
            <a:extLst>
              <a:ext uri="{FF2B5EF4-FFF2-40B4-BE49-F238E27FC236}">
                <a16:creationId xmlns:a16="http://schemas.microsoft.com/office/drawing/2014/main" id="{8FADE7BD-9D1A-4492-9F8F-F8652FB8A5ED}"/>
              </a:ext>
            </a:extLst>
          </p:cNvPr>
          <p:cNvSpPr>
            <a:spLocks noGrp="1"/>
          </p:cNvSpPr>
          <p:nvPr>
            <p:ph type="body" sz="quarter" idx="12"/>
          </p:nvPr>
        </p:nvSpPr>
        <p:spPr>
          <a:xfrm>
            <a:off x="937401" y="1759786"/>
            <a:ext cx="10187798" cy="352425"/>
          </a:xfrm>
        </p:spPr>
        <p:txBody>
          <a:bodyPr/>
          <a:lstStyle/>
          <a:p>
            <a:r>
              <a:rPr lang="en-US" dirty="0">
                <a:solidFill>
                  <a:srgbClr val="595959"/>
                </a:solidFill>
              </a:rPr>
              <a:t>Overall admission rate dropped 22.6% (42.6%(SD 0.93) to 33.0%(SD 3.13) p&lt;0.0001). </a:t>
            </a:r>
          </a:p>
          <a:p>
            <a:endParaRPr lang="en-US" dirty="0"/>
          </a:p>
        </p:txBody>
      </p:sp>
      <p:sp>
        <p:nvSpPr>
          <p:cNvPr id="16" name="Footer Placeholder 15">
            <a:extLst>
              <a:ext uri="{FF2B5EF4-FFF2-40B4-BE49-F238E27FC236}">
                <a16:creationId xmlns:a16="http://schemas.microsoft.com/office/drawing/2014/main" id="{9F8F6632-68F2-47B8-BFCC-8D34EEC2AAD3}"/>
              </a:ext>
            </a:extLst>
          </p:cNvPr>
          <p:cNvSpPr>
            <a:spLocks noGrp="1"/>
          </p:cNvSpPr>
          <p:nvPr>
            <p:ph type="ftr" sz="quarter" idx="4294967295"/>
          </p:nvPr>
        </p:nvSpPr>
        <p:spPr>
          <a:xfrm>
            <a:off x="0" y="6356350"/>
            <a:ext cx="7315200" cy="365125"/>
          </a:xfrm>
        </p:spPr>
        <p:txBody>
          <a:bodyPr/>
          <a:lstStyle/>
          <a:p>
            <a:endParaRPr lang="en-US"/>
          </a:p>
          <a:p>
            <a:pPr algn="l"/>
            <a:r>
              <a:rPr lang="en-US" sz="800"/>
              <a:t>©2018 Integrative Emergency Services, LLC. All Rights Reserved  /  Confidential &amp; Proprietary</a:t>
            </a:r>
          </a:p>
          <a:p>
            <a:endParaRPr lang="en-US" dirty="0"/>
          </a:p>
        </p:txBody>
      </p:sp>
      <p:sp>
        <p:nvSpPr>
          <p:cNvPr id="17" name="Slide Number Placeholder 16">
            <a:extLst>
              <a:ext uri="{FF2B5EF4-FFF2-40B4-BE49-F238E27FC236}">
                <a16:creationId xmlns:a16="http://schemas.microsoft.com/office/drawing/2014/main" id="{15DC5E4E-DEE3-4939-9F4C-EBC9ADE06E0D}"/>
              </a:ext>
            </a:extLst>
          </p:cNvPr>
          <p:cNvSpPr>
            <a:spLocks noGrp="1"/>
          </p:cNvSpPr>
          <p:nvPr>
            <p:ph type="sldNum" sz="quarter" idx="4294967295"/>
          </p:nvPr>
        </p:nvSpPr>
        <p:spPr>
          <a:xfrm>
            <a:off x="9448800" y="6356350"/>
            <a:ext cx="2743200" cy="365125"/>
          </a:xfrm>
        </p:spPr>
        <p:txBody>
          <a:bodyPr/>
          <a:lstStyle/>
          <a:p>
            <a:fld id="{BE1E3162-417D-4857-B772-BE319D4ECC64}" type="slidenum">
              <a:rPr lang="en-US" smtClean="0"/>
              <a:t>9</a:t>
            </a:fld>
            <a:endParaRPr lang="en-US"/>
          </a:p>
        </p:txBody>
      </p:sp>
      <p:pic>
        <p:nvPicPr>
          <p:cNvPr id="21" name="Picture 20">
            <a:extLst>
              <a:ext uri="{FF2B5EF4-FFF2-40B4-BE49-F238E27FC236}">
                <a16:creationId xmlns:a16="http://schemas.microsoft.com/office/drawing/2014/main" id="{8C8FE002-DD69-401E-B69A-425F97358305}"/>
              </a:ext>
            </a:extLst>
          </p:cNvPr>
          <p:cNvPicPr>
            <a:picLocks noChangeAspect="1"/>
          </p:cNvPicPr>
          <p:nvPr/>
        </p:nvPicPr>
        <p:blipFill>
          <a:blip r:embed="rId2"/>
          <a:stretch>
            <a:fillRect/>
          </a:stretch>
        </p:blipFill>
        <p:spPr>
          <a:xfrm>
            <a:off x="135147" y="2893415"/>
            <a:ext cx="11921706" cy="2172995"/>
          </a:xfrm>
          <a:prstGeom prst="rect">
            <a:avLst/>
          </a:prstGeom>
        </p:spPr>
      </p:pic>
    </p:spTree>
    <p:extLst>
      <p:ext uri="{BB962C8B-B14F-4D97-AF65-F5344CB8AC3E}">
        <p14:creationId xmlns:p14="http://schemas.microsoft.com/office/powerpoint/2010/main" val="3321042116"/>
      </p:ext>
    </p:extLst>
  </p:cSld>
  <p:clrMapOvr>
    <a:masterClrMapping/>
  </p:clrMapOvr>
</p:sld>
</file>

<file path=ppt/theme/theme1.xml><?xml version="1.0" encoding="utf-8"?>
<a:theme xmlns:a="http://schemas.openxmlformats.org/drawingml/2006/main" name="2_Office Theme">
  <a:themeElements>
    <a:clrScheme name="IES Colors">
      <a:dk1>
        <a:srgbClr val="012169"/>
      </a:dk1>
      <a:lt1>
        <a:sysClr val="window" lastClr="FFFFFF"/>
      </a:lt1>
      <a:dk2>
        <a:srgbClr val="F95700"/>
      </a:dk2>
      <a:lt2>
        <a:srgbClr val="E7E6E6"/>
      </a:lt2>
      <a:accent1>
        <a:srgbClr val="595959"/>
      </a:accent1>
      <a:accent2>
        <a:srgbClr val="F95700"/>
      </a:accent2>
      <a:accent3>
        <a:srgbClr val="595959"/>
      </a:accent3>
      <a:accent4>
        <a:srgbClr val="012169"/>
      </a:accent4>
      <a:accent5>
        <a:srgbClr val="F95700"/>
      </a:accent5>
      <a:accent6>
        <a:srgbClr val="595959"/>
      </a:accent6>
      <a:hlink>
        <a:srgbClr val="012169"/>
      </a:hlink>
      <a:folHlink>
        <a:srgbClr val="F95700"/>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IES Colors">
      <a:dk1>
        <a:srgbClr val="012169"/>
      </a:dk1>
      <a:lt1>
        <a:sysClr val="window" lastClr="FFFFFF"/>
      </a:lt1>
      <a:dk2>
        <a:srgbClr val="F95700"/>
      </a:dk2>
      <a:lt2>
        <a:srgbClr val="E7E6E6"/>
      </a:lt2>
      <a:accent1>
        <a:srgbClr val="595959"/>
      </a:accent1>
      <a:accent2>
        <a:srgbClr val="F95700"/>
      </a:accent2>
      <a:accent3>
        <a:srgbClr val="595959"/>
      </a:accent3>
      <a:accent4>
        <a:srgbClr val="012169"/>
      </a:accent4>
      <a:accent5>
        <a:srgbClr val="F95700"/>
      </a:accent5>
      <a:accent6>
        <a:srgbClr val="595959"/>
      </a:accent6>
      <a:hlink>
        <a:srgbClr val="012169"/>
      </a:hlink>
      <a:folHlink>
        <a:srgbClr val="F95700"/>
      </a:folHlink>
    </a:clrScheme>
    <a:fontScheme name="Custom 1">
      <a:majorFont>
        <a:latin typeface="Open Sans"/>
        <a:ea typeface=""/>
        <a:cs typeface=""/>
      </a:majorFont>
      <a:minorFont>
        <a:latin typeface="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11557</TotalTime>
  <Words>537</Words>
  <Application>Microsoft Macintosh PowerPoint</Application>
  <PresentationFormat>Widescreen</PresentationFormat>
  <Paragraphs>58</Paragraphs>
  <Slides>12</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alibri</vt:lpstr>
      <vt:lpstr>Arial</vt:lpstr>
      <vt:lpstr>Calibri</vt:lpstr>
      <vt:lpstr>Calibri Light</vt:lpstr>
      <vt:lpstr>Courier New</vt:lpstr>
      <vt:lpstr>Open Sans</vt:lpstr>
      <vt:lpstr>Proxima Nova Light</vt:lpstr>
      <vt:lpstr>2_Office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Shaneen Lang</dc:creator>
  <cp:lastModifiedBy>Risch, Robert M.</cp:lastModifiedBy>
  <cp:revision>95</cp:revision>
  <cp:lastPrinted>2018-04-19T21:32:36Z</cp:lastPrinted>
  <dcterms:created xsi:type="dcterms:W3CDTF">2017-09-14T21:01:52Z</dcterms:created>
  <dcterms:modified xsi:type="dcterms:W3CDTF">2018-11-02T11:47:30Z</dcterms:modified>
</cp:coreProperties>
</file>