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4" r:id="rId1"/>
    <p:sldMasterId id="2147483648" r:id="rId2"/>
    <p:sldMasterId id="2147483687" r:id="rId3"/>
  </p:sldMasterIdLst>
  <p:notesMasterIdLst>
    <p:notesMasterId r:id="rId53"/>
  </p:notesMasterIdLst>
  <p:sldIdLst>
    <p:sldId id="307" r:id="rId4"/>
    <p:sldId id="283" r:id="rId5"/>
    <p:sldId id="361" r:id="rId6"/>
    <p:sldId id="258" r:id="rId7"/>
    <p:sldId id="300" r:id="rId8"/>
    <p:sldId id="288" r:id="rId9"/>
    <p:sldId id="284" r:id="rId10"/>
    <p:sldId id="301" r:id="rId11"/>
    <p:sldId id="308" r:id="rId12"/>
    <p:sldId id="294" r:id="rId13"/>
    <p:sldId id="364" r:id="rId14"/>
    <p:sldId id="289" r:id="rId15"/>
    <p:sldId id="305" r:id="rId16"/>
    <p:sldId id="306" r:id="rId17"/>
    <p:sldId id="291" r:id="rId18"/>
    <p:sldId id="295" r:id="rId19"/>
    <p:sldId id="363" r:id="rId20"/>
    <p:sldId id="365" r:id="rId21"/>
    <p:sldId id="366" r:id="rId22"/>
    <p:sldId id="367" r:id="rId23"/>
    <p:sldId id="368" r:id="rId24"/>
    <p:sldId id="369" r:id="rId25"/>
    <p:sldId id="371" r:id="rId26"/>
    <p:sldId id="372" r:id="rId27"/>
    <p:sldId id="380" r:id="rId28"/>
    <p:sldId id="382" r:id="rId29"/>
    <p:sldId id="375" r:id="rId30"/>
    <p:sldId id="376" r:id="rId31"/>
    <p:sldId id="391" r:id="rId32"/>
    <p:sldId id="349" r:id="rId33"/>
    <p:sldId id="353" r:id="rId34"/>
    <p:sldId id="341" r:id="rId35"/>
    <p:sldId id="381" r:id="rId36"/>
    <p:sldId id="345" r:id="rId37"/>
    <p:sldId id="351" r:id="rId38"/>
    <p:sldId id="352" r:id="rId39"/>
    <p:sldId id="378" r:id="rId40"/>
    <p:sldId id="362" r:id="rId41"/>
    <p:sldId id="377" r:id="rId42"/>
    <p:sldId id="379" r:id="rId43"/>
    <p:sldId id="383" r:id="rId44"/>
    <p:sldId id="384" r:id="rId45"/>
    <p:sldId id="385" r:id="rId46"/>
    <p:sldId id="388" r:id="rId47"/>
    <p:sldId id="386" r:id="rId48"/>
    <p:sldId id="387" r:id="rId49"/>
    <p:sldId id="389" r:id="rId50"/>
    <p:sldId id="390" r:id="rId51"/>
    <p:sldId id="370" r:id="rId5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2169"/>
    <a:srgbClr val="595959"/>
    <a:srgbClr val="F957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9B1FC1-E444-5A43-9097-CF44895EB25A}" v="513" dt="2018-11-01T21:32:41.5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440"/>
    <p:restoredTop sz="94757"/>
  </p:normalViewPr>
  <p:slideViewPr>
    <p:cSldViewPr snapToGrid="0" snapToObjects="1">
      <p:cViewPr varScale="1">
        <p:scale>
          <a:sx n="81" d="100"/>
          <a:sy n="81" d="100"/>
        </p:scale>
        <p:origin x="-318" y="-102"/>
      </p:cViewPr>
      <p:guideLst>
        <p:guide orient="horz" pos="2160"/>
        <p:guide pos="3840"/>
      </p:guideLst>
    </p:cSldViewPr>
  </p:slideViewPr>
  <p:notesTextViewPr>
    <p:cViewPr>
      <p:scale>
        <a:sx n="1" d="1"/>
        <a:sy n="1" d="1"/>
      </p:scale>
      <p:origin x="0" y="0"/>
    </p:cViewPr>
  </p:notesTextViewPr>
  <p:sorterViewPr>
    <p:cViewPr>
      <p:scale>
        <a:sx n="126" d="100"/>
        <a:sy n="12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notesMaster" Target="notesMasters/notesMaster1.xml"/><Relationship Id="rId58"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diagrams/_rels/data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6.png"/><Relationship Id="rId4" Type="http://schemas.openxmlformats.org/officeDocument/2006/relationships/image" Target="../media/image7.svg"/></Relationships>
</file>

<file path=ppt/diagrams/_rels/data3.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1.png"/><Relationship Id="rId7" Type="http://schemas.openxmlformats.org/officeDocument/2006/relationships/image" Target="../media/image23.png"/><Relationship Id="rId12" Type="http://schemas.openxmlformats.org/officeDocument/2006/relationships/image" Target="../media/image36.svg"/><Relationship Id="rId2" Type="http://schemas.openxmlformats.org/officeDocument/2006/relationships/image" Target="../media/image26.svg"/><Relationship Id="rId1" Type="http://schemas.openxmlformats.org/officeDocument/2006/relationships/image" Target="../media/image20.png"/><Relationship Id="rId6" Type="http://schemas.openxmlformats.org/officeDocument/2006/relationships/image" Target="../media/image30.svg"/><Relationship Id="rId11" Type="http://schemas.openxmlformats.org/officeDocument/2006/relationships/image" Target="../media/image25.png"/><Relationship Id="rId5" Type="http://schemas.openxmlformats.org/officeDocument/2006/relationships/image" Target="../media/image22.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24.png"/></Relationships>
</file>

<file path=ppt/diagrams/_rels/data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9.svg"/><Relationship Id="rId1" Type="http://schemas.openxmlformats.org/officeDocument/2006/relationships/image" Target="../media/image37.png"/><Relationship Id="rId6" Type="http://schemas.openxmlformats.org/officeDocument/2006/relationships/image" Target="../media/image53.svg"/><Relationship Id="rId5" Type="http://schemas.openxmlformats.org/officeDocument/2006/relationships/image" Target="../media/image39.png"/><Relationship Id="rId4" Type="http://schemas.openxmlformats.org/officeDocument/2006/relationships/image" Target="../media/image51.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6.png"/><Relationship Id="rId4" Type="http://schemas.openxmlformats.org/officeDocument/2006/relationships/image" Target="../media/image7.svg"/></Relationships>
</file>

<file path=ppt/diagrams/_rels/drawing3.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1.png"/><Relationship Id="rId7" Type="http://schemas.openxmlformats.org/officeDocument/2006/relationships/image" Target="../media/image23.png"/><Relationship Id="rId12" Type="http://schemas.openxmlformats.org/officeDocument/2006/relationships/image" Target="../media/image36.svg"/><Relationship Id="rId2" Type="http://schemas.openxmlformats.org/officeDocument/2006/relationships/image" Target="../media/image26.svg"/><Relationship Id="rId1" Type="http://schemas.openxmlformats.org/officeDocument/2006/relationships/image" Target="../media/image20.png"/><Relationship Id="rId6" Type="http://schemas.openxmlformats.org/officeDocument/2006/relationships/image" Target="../media/image30.svg"/><Relationship Id="rId11" Type="http://schemas.openxmlformats.org/officeDocument/2006/relationships/image" Target="../media/image25.png"/><Relationship Id="rId5" Type="http://schemas.openxmlformats.org/officeDocument/2006/relationships/image" Target="../media/image22.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24.png"/></Relationships>
</file>

<file path=ppt/diagrams/_rels/drawing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9.svg"/><Relationship Id="rId1" Type="http://schemas.openxmlformats.org/officeDocument/2006/relationships/image" Target="../media/image37.png"/><Relationship Id="rId6" Type="http://schemas.openxmlformats.org/officeDocument/2006/relationships/image" Target="../media/image53.svg"/><Relationship Id="rId5" Type="http://schemas.openxmlformats.org/officeDocument/2006/relationships/image" Target="../media/image39.png"/><Relationship Id="rId4" Type="http://schemas.openxmlformats.org/officeDocument/2006/relationships/image" Target="../media/image51.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D3BF69-4220-4C15-A9D4-606A31BFFDD2}" type="doc">
      <dgm:prSet loTypeId="urn:microsoft.com/office/officeart/2018/2/layout/IconVerticalSolidList" loCatId="icon" qsTypeId="urn:microsoft.com/office/officeart/2005/8/quickstyle/simple4" qsCatId="simple" csTypeId="urn:microsoft.com/office/officeart/2018/5/colors/Iconchunking_neutralbg_colorful1" csCatId="colorful" phldr="1"/>
      <dgm:spPr/>
      <dgm:t>
        <a:bodyPr/>
        <a:lstStyle/>
        <a:p>
          <a:endParaRPr lang="en-US"/>
        </a:p>
      </dgm:t>
    </dgm:pt>
    <dgm:pt modelId="{318AF634-B7A0-4270-900F-0F2F3291DE28}">
      <dgm:prSet/>
      <dgm:spPr/>
      <dgm:t>
        <a:bodyPr/>
        <a:lstStyle/>
        <a:p>
          <a:r>
            <a:rPr lang="en-US" dirty="0">
              <a:latin typeface="+mj-lt"/>
            </a:rPr>
            <a:t>Different Treatments</a:t>
          </a:r>
        </a:p>
      </dgm:t>
    </dgm:pt>
    <dgm:pt modelId="{9C07BE58-ED7A-43E3-890D-B7B1FA8CB160}" type="parTrans" cxnId="{4DFC9EAD-4050-4617-9A11-AF4A1E8CDCDA}">
      <dgm:prSet/>
      <dgm:spPr/>
      <dgm:t>
        <a:bodyPr/>
        <a:lstStyle/>
        <a:p>
          <a:endParaRPr lang="en-US"/>
        </a:p>
      </dgm:t>
    </dgm:pt>
    <dgm:pt modelId="{D97D59D4-EDB0-4326-BFC3-87E71EF67F9D}" type="sibTrans" cxnId="{4DFC9EAD-4050-4617-9A11-AF4A1E8CDCDA}">
      <dgm:prSet/>
      <dgm:spPr/>
      <dgm:t>
        <a:bodyPr/>
        <a:lstStyle/>
        <a:p>
          <a:endParaRPr lang="en-US"/>
        </a:p>
      </dgm:t>
    </dgm:pt>
    <dgm:pt modelId="{54CC7AE7-FE40-47E9-8AC5-9A77FC1DBBBD}">
      <dgm:prSet/>
      <dgm:spPr/>
      <dgm:t>
        <a:bodyPr/>
        <a:lstStyle/>
        <a:p>
          <a:r>
            <a:rPr lang="en-US" dirty="0">
              <a:latin typeface="+mj-lt"/>
            </a:rPr>
            <a:t>Different Dispositions</a:t>
          </a:r>
        </a:p>
      </dgm:t>
    </dgm:pt>
    <dgm:pt modelId="{6DF57231-43DC-4307-B843-7F1AAC4DB66F}" type="parTrans" cxnId="{F9E950A9-9E7D-4B1B-BE41-7C9C03690051}">
      <dgm:prSet/>
      <dgm:spPr/>
      <dgm:t>
        <a:bodyPr/>
        <a:lstStyle/>
        <a:p>
          <a:endParaRPr lang="en-US"/>
        </a:p>
      </dgm:t>
    </dgm:pt>
    <dgm:pt modelId="{60C0F4E3-C6F7-42D8-8765-7AFBE479680B}" type="sibTrans" cxnId="{F9E950A9-9E7D-4B1B-BE41-7C9C03690051}">
      <dgm:prSet/>
      <dgm:spPr/>
      <dgm:t>
        <a:bodyPr/>
        <a:lstStyle/>
        <a:p>
          <a:endParaRPr lang="en-US"/>
        </a:p>
      </dgm:t>
    </dgm:pt>
    <dgm:pt modelId="{DFB0439F-58E8-4548-A25E-4EEFF1460DFF}">
      <dgm:prSet/>
      <dgm:spPr/>
      <dgm:t>
        <a:bodyPr/>
        <a:lstStyle/>
        <a:p>
          <a:r>
            <a:rPr lang="en-US" dirty="0">
              <a:latin typeface="+mj-lt"/>
            </a:rPr>
            <a:t>Different Cost</a:t>
          </a:r>
        </a:p>
      </dgm:t>
    </dgm:pt>
    <dgm:pt modelId="{AFBB922F-2CD7-45C3-B3EE-DE92C170F380}" type="parTrans" cxnId="{A1339C56-A9C4-4782-A59C-D157B3A51E8F}">
      <dgm:prSet/>
      <dgm:spPr/>
      <dgm:t>
        <a:bodyPr/>
        <a:lstStyle/>
        <a:p>
          <a:endParaRPr lang="en-US"/>
        </a:p>
      </dgm:t>
    </dgm:pt>
    <dgm:pt modelId="{468E8320-49E4-4998-A166-CC66CED2745C}" type="sibTrans" cxnId="{A1339C56-A9C4-4782-A59C-D157B3A51E8F}">
      <dgm:prSet/>
      <dgm:spPr/>
      <dgm:t>
        <a:bodyPr/>
        <a:lstStyle/>
        <a:p>
          <a:endParaRPr lang="en-US"/>
        </a:p>
      </dgm:t>
    </dgm:pt>
    <dgm:pt modelId="{D0B15DB9-5E8C-4862-87E4-37163B9A46B3}">
      <dgm:prSet/>
      <dgm:spPr/>
      <dgm:t>
        <a:bodyPr/>
        <a:lstStyle/>
        <a:p>
          <a:r>
            <a:rPr lang="en-US" dirty="0">
              <a:latin typeface="+mj-lt"/>
            </a:rPr>
            <a:t>Different Satisfaction</a:t>
          </a:r>
        </a:p>
      </dgm:t>
    </dgm:pt>
    <dgm:pt modelId="{3C913420-A123-4395-8116-FECCE7B7D9CE}" type="parTrans" cxnId="{8E3868E5-DE3A-4C59-8C32-6F4B10D16215}">
      <dgm:prSet/>
      <dgm:spPr/>
      <dgm:t>
        <a:bodyPr/>
        <a:lstStyle/>
        <a:p>
          <a:endParaRPr lang="en-US"/>
        </a:p>
      </dgm:t>
    </dgm:pt>
    <dgm:pt modelId="{9FED5FBA-241C-4BCA-9B57-8BFCA0D6126E}" type="sibTrans" cxnId="{8E3868E5-DE3A-4C59-8C32-6F4B10D16215}">
      <dgm:prSet/>
      <dgm:spPr/>
      <dgm:t>
        <a:bodyPr/>
        <a:lstStyle/>
        <a:p>
          <a:endParaRPr lang="en-US"/>
        </a:p>
      </dgm:t>
    </dgm:pt>
    <dgm:pt modelId="{251AA26A-9F45-4C42-AD0B-69582BC381ED}" type="pres">
      <dgm:prSet presAssocID="{26D3BF69-4220-4C15-A9D4-606A31BFFDD2}" presName="root" presStyleCnt="0">
        <dgm:presLayoutVars>
          <dgm:dir/>
          <dgm:resizeHandles val="exact"/>
        </dgm:presLayoutVars>
      </dgm:prSet>
      <dgm:spPr/>
      <dgm:t>
        <a:bodyPr/>
        <a:lstStyle/>
        <a:p>
          <a:endParaRPr lang="en-US"/>
        </a:p>
      </dgm:t>
    </dgm:pt>
    <dgm:pt modelId="{9B983A00-6369-440F-BA1E-57A613E4841F}" type="pres">
      <dgm:prSet presAssocID="{318AF634-B7A0-4270-900F-0F2F3291DE28}" presName="compNode" presStyleCnt="0"/>
      <dgm:spPr/>
    </dgm:pt>
    <dgm:pt modelId="{182331F7-BD70-425F-B488-79B2E3E1229A}" type="pres">
      <dgm:prSet presAssocID="{318AF634-B7A0-4270-900F-0F2F3291DE28}" presName="bgRect" presStyleLbl="bgShp" presStyleIdx="0" presStyleCnt="4" custLinFactNeighborX="-2898" custLinFactNeighborY="4289"/>
      <dgm:spPr/>
    </dgm:pt>
    <dgm:pt modelId="{9308DBCE-168E-4FC0-9C19-DE132AB53C26}" type="pres">
      <dgm:prSet presAssocID="{318AF634-B7A0-4270-900F-0F2F3291DE2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Fish"/>
        </a:ext>
      </dgm:extLst>
    </dgm:pt>
    <dgm:pt modelId="{255B4F02-0B57-499A-AB5C-1DAFD78478DE}" type="pres">
      <dgm:prSet presAssocID="{318AF634-B7A0-4270-900F-0F2F3291DE28}" presName="spaceRect" presStyleCnt="0"/>
      <dgm:spPr/>
    </dgm:pt>
    <dgm:pt modelId="{3CBE94AD-B44C-4010-964A-C1B181F82219}" type="pres">
      <dgm:prSet presAssocID="{318AF634-B7A0-4270-900F-0F2F3291DE28}" presName="parTx" presStyleLbl="revTx" presStyleIdx="0" presStyleCnt="4">
        <dgm:presLayoutVars>
          <dgm:chMax val="0"/>
          <dgm:chPref val="0"/>
        </dgm:presLayoutVars>
      </dgm:prSet>
      <dgm:spPr/>
      <dgm:t>
        <a:bodyPr/>
        <a:lstStyle/>
        <a:p>
          <a:endParaRPr lang="en-US"/>
        </a:p>
      </dgm:t>
    </dgm:pt>
    <dgm:pt modelId="{C7A2A137-BBBB-4B24-9278-ED664C15B708}" type="pres">
      <dgm:prSet presAssocID="{D97D59D4-EDB0-4326-BFC3-87E71EF67F9D}" presName="sibTrans" presStyleCnt="0"/>
      <dgm:spPr/>
    </dgm:pt>
    <dgm:pt modelId="{0D7944EE-B42B-4B0B-A132-F578B024B6FC}" type="pres">
      <dgm:prSet presAssocID="{54CC7AE7-FE40-47E9-8AC5-9A77FC1DBBBD}" presName="compNode" presStyleCnt="0"/>
      <dgm:spPr/>
    </dgm:pt>
    <dgm:pt modelId="{5A2F2CBB-C44D-48FA-A77D-526D49BDE336}" type="pres">
      <dgm:prSet presAssocID="{54CC7AE7-FE40-47E9-8AC5-9A77FC1DBBBD}" presName="bgRect" presStyleLbl="bgShp" presStyleIdx="1" presStyleCnt="4"/>
      <dgm:spPr/>
    </dgm:pt>
    <dgm:pt modelId="{080EDBE3-1414-4653-98CF-8D70DFED0F04}" type="pres">
      <dgm:prSet presAssocID="{54CC7AE7-FE40-47E9-8AC5-9A77FC1DBBB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Turtle"/>
        </a:ext>
      </dgm:extLst>
    </dgm:pt>
    <dgm:pt modelId="{6FCD75CF-7132-46D5-A6AA-62C364CFE9BC}" type="pres">
      <dgm:prSet presAssocID="{54CC7AE7-FE40-47E9-8AC5-9A77FC1DBBBD}" presName="spaceRect" presStyleCnt="0"/>
      <dgm:spPr/>
    </dgm:pt>
    <dgm:pt modelId="{B3649C16-F1F1-4C7D-AC08-B31D4926D022}" type="pres">
      <dgm:prSet presAssocID="{54CC7AE7-FE40-47E9-8AC5-9A77FC1DBBBD}" presName="parTx" presStyleLbl="revTx" presStyleIdx="1" presStyleCnt="4">
        <dgm:presLayoutVars>
          <dgm:chMax val="0"/>
          <dgm:chPref val="0"/>
        </dgm:presLayoutVars>
      </dgm:prSet>
      <dgm:spPr/>
      <dgm:t>
        <a:bodyPr/>
        <a:lstStyle/>
        <a:p>
          <a:endParaRPr lang="en-US"/>
        </a:p>
      </dgm:t>
    </dgm:pt>
    <dgm:pt modelId="{2F317B77-5551-4660-9902-3E373C21EDA3}" type="pres">
      <dgm:prSet presAssocID="{60C0F4E3-C6F7-42D8-8765-7AFBE479680B}" presName="sibTrans" presStyleCnt="0"/>
      <dgm:spPr/>
    </dgm:pt>
    <dgm:pt modelId="{CE1CD4FE-9043-40D3-9618-8E7DED521606}" type="pres">
      <dgm:prSet presAssocID="{DFB0439F-58E8-4548-A25E-4EEFF1460DFF}" presName="compNode" presStyleCnt="0"/>
      <dgm:spPr/>
    </dgm:pt>
    <dgm:pt modelId="{14B38EBE-B690-43D3-993D-782215D44960}" type="pres">
      <dgm:prSet presAssocID="{DFB0439F-58E8-4548-A25E-4EEFF1460DFF}" presName="bgRect" presStyleLbl="bgShp" presStyleIdx="2" presStyleCnt="4"/>
      <dgm:spPr/>
    </dgm:pt>
    <dgm:pt modelId="{56055A08-A8B9-4362-8746-30E3952FE13D}" type="pres">
      <dgm:prSet presAssocID="{DFB0439F-58E8-4548-A25E-4EEFF1460DF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Coins"/>
        </a:ext>
      </dgm:extLst>
    </dgm:pt>
    <dgm:pt modelId="{FE98817B-A587-4D12-A860-F9DCC8913083}" type="pres">
      <dgm:prSet presAssocID="{DFB0439F-58E8-4548-A25E-4EEFF1460DFF}" presName="spaceRect" presStyleCnt="0"/>
      <dgm:spPr/>
    </dgm:pt>
    <dgm:pt modelId="{34BBB16F-CE55-4F31-9F4A-1961E472D2F9}" type="pres">
      <dgm:prSet presAssocID="{DFB0439F-58E8-4548-A25E-4EEFF1460DFF}" presName="parTx" presStyleLbl="revTx" presStyleIdx="2" presStyleCnt="4">
        <dgm:presLayoutVars>
          <dgm:chMax val="0"/>
          <dgm:chPref val="0"/>
        </dgm:presLayoutVars>
      </dgm:prSet>
      <dgm:spPr/>
      <dgm:t>
        <a:bodyPr/>
        <a:lstStyle/>
        <a:p>
          <a:endParaRPr lang="en-US"/>
        </a:p>
      </dgm:t>
    </dgm:pt>
    <dgm:pt modelId="{A36A9CAF-7960-46A8-952E-3CE1B23E8A60}" type="pres">
      <dgm:prSet presAssocID="{468E8320-49E4-4998-A166-CC66CED2745C}" presName="sibTrans" presStyleCnt="0"/>
      <dgm:spPr/>
    </dgm:pt>
    <dgm:pt modelId="{3816A86A-8E4A-48E8-A06D-B204F75EF81F}" type="pres">
      <dgm:prSet presAssocID="{D0B15DB9-5E8C-4862-87E4-37163B9A46B3}" presName="compNode" presStyleCnt="0"/>
      <dgm:spPr/>
    </dgm:pt>
    <dgm:pt modelId="{2080F160-B47C-4E12-A261-5730674CC67C}" type="pres">
      <dgm:prSet presAssocID="{D0B15DB9-5E8C-4862-87E4-37163B9A46B3}" presName="bgRect" presStyleLbl="bgShp" presStyleIdx="3" presStyleCnt="4"/>
      <dgm:spPr/>
    </dgm:pt>
    <dgm:pt modelId="{B4D0622C-E915-4420-B810-157D98232231}" type="pres">
      <dgm:prSet presAssocID="{D0B15DB9-5E8C-4862-87E4-37163B9A46B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extLst>
        <a:ext uri="{E40237B7-FDA0-4F09-8148-C483321AD2D9}">
          <dgm14:cNvPr xmlns:dgm14="http://schemas.microsoft.com/office/drawing/2010/diagram" id="0" name="" descr="Smiling Face with Solid Fill"/>
        </a:ext>
      </dgm:extLst>
    </dgm:pt>
    <dgm:pt modelId="{6AC19329-B9E0-490A-909A-A7F6A3A622D5}" type="pres">
      <dgm:prSet presAssocID="{D0B15DB9-5E8C-4862-87E4-37163B9A46B3}" presName="spaceRect" presStyleCnt="0"/>
      <dgm:spPr/>
    </dgm:pt>
    <dgm:pt modelId="{E66DB65D-51DB-4D00-B980-93061B82AAD6}" type="pres">
      <dgm:prSet presAssocID="{D0B15DB9-5E8C-4862-87E4-37163B9A46B3}" presName="parTx" presStyleLbl="revTx" presStyleIdx="3" presStyleCnt="4">
        <dgm:presLayoutVars>
          <dgm:chMax val="0"/>
          <dgm:chPref val="0"/>
        </dgm:presLayoutVars>
      </dgm:prSet>
      <dgm:spPr/>
      <dgm:t>
        <a:bodyPr/>
        <a:lstStyle/>
        <a:p>
          <a:endParaRPr lang="en-US"/>
        </a:p>
      </dgm:t>
    </dgm:pt>
  </dgm:ptLst>
  <dgm:cxnLst>
    <dgm:cxn modelId="{5C35CC52-BBAF-42CA-9BC0-09914FE74B03}" type="presOf" srcId="{DFB0439F-58E8-4548-A25E-4EEFF1460DFF}" destId="{34BBB16F-CE55-4F31-9F4A-1961E472D2F9}" srcOrd="0" destOrd="0" presId="urn:microsoft.com/office/officeart/2018/2/layout/IconVerticalSolidList"/>
    <dgm:cxn modelId="{8E3868E5-DE3A-4C59-8C32-6F4B10D16215}" srcId="{26D3BF69-4220-4C15-A9D4-606A31BFFDD2}" destId="{D0B15DB9-5E8C-4862-87E4-37163B9A46B3}" srcOrd="3" destOrd="0" parTransId="{3C913420-A123-4395-8116-FECCE7B7D9CE}" sibTransId="{9FED5FBA-241C-4BCA-9B57-8BFCA0D6126E}"/>
    <dgm:cxn modelId="{59646BED-29A0-477D-BD2A-F817E4B1C6CE}" type="presOf" srcId="{D0B15DB9-5E8C-4862-87E4-37163B9A46B3}" destId="{E66DB65D-51DB-4D00-B980-93061B82AAD6}" srcOrd="0" destOrd="0" presId="urn:microsoft.com/office/officeart/2018/2/layout/IconVerticalSolidList"/>
    <dgm:cxn modelId="{E87D0967-6296-44D1-AB02-5AB0644EE57C}" type="presOf" srcId="{26D3BF69-4220-4C15-A9D4-606A31BFFDD2}" destId="{251AA26A-9F45-4C42-AD0B-69582BC381ED}" srcOrd="0" destOrd="0" presId="urn:microsoft.com/office/officeart/2018/2/layout/IconVerticalSolidList"/>
    <dgm:cxn modelId="{A1339C56-A9C4-4782-A59C-D157B3A51E8F}" srcId="{26D3BF69-4220-4C15-A9D4-606A31BFFDD2}" destId="{DFB0439F-58E8-4548-A25E-4EEFF1460DFF}" srcOrd="2" destOrd="0" parTransId="{AFBB922F-2CD7-45C3-B3EE-DE92C170F380}" sibTransId="{468E8320-49E4-4998-A166-CC66CED2745C}"/>
    <dgm:cxn modelId="{F9E950A9-9E7D-4B1B-BE41-7C9C03690051}" srcId="{26D3BF69-4220-4C15-A9D4-606A31BFFDD2}" destId="{54CC7AE7-FE40-47E9-8AC5-9A77FC1DBBBD}" srcOrd="1" destOrd="0" parTransId="{6DF57231-43DC-4307-B843-7F1AAC4DB66F}" sibTransId="{60C0F4E3-C6F7-42D8-8765-7AFBE479680B}"/>
    <dgm:cxn modelId="{07774F6C-DCF0-41C2-A333-A38A10BA5DBA}" type="presOf" srcId="{318AF634-B7A0-4270-900F-0F2F3291DE28}" destId="{3CBE94AD-B44C-4010-964A-C1B181F82219}" srcOrd="0" destOrd="0" presId="urn:microsoft.com/office/officeart/2018/2/layout/IconVerticalSolidList"/>
    <dgm:cxn modelId="{3EAD8A99-0A0E-40DE-9F1E-2AA0E0AD20A6}" type="presOf" srcId="{54CC7AE7-FE40-47E9-8AC5-9A77FC1DBBBD}" destId="{B3649C16-F1F1-4C7D-AC08-B31D4926D022}" srcOrd="0" destOrd="0" presId="urn:microsoft.com/office/officeart/2018/2/layout/IconVerticalSolidList"/>
    <dgm:cxn modelId="{4DFC9EAD-4050-4617-9A11-AF4A1E8CDCDA}" srcId="{26D3BF69-4220-4C15-A9D4-606A31BFFDD2}" destId="{318AF634-B7A0-4270-900F-0F2F3291DE28}" srcOrd="0" destOrd="0" parTransId="{9C07BE58-ED7A-43E3-890D-B7B1FA8CB160}" sibTransId="{D97D59D4-EDB0-4326-BFC3-87E71EF67F9D}"/>
    <dgm:cxn modelId="{1CBD3568-5386-4B7A-A69F-4761AC9B8C6D}" type="presParOf" srcId="{251AA26A-9F45-4C42-AD0B-69582BC381ED}" destId="{9B983A00-6369-440F-BA1E-57A613E4841F}" srcOrd="0" destOrd="0" presId="urn:microsoft.com/office/officeart/2018/2/layout/IconVerticalSolidList"/>
    <dgm:cxn modelId="{07535D24-C399-4E5F-A97F-03119C13CE0D}" type="presParOf" srcId="{9B983A00-6369-440F-BA1E-57A613E4841F}" destId="{182331F7-BD70-425F-B488-79B2E3E1229A}" srcOrd="0" destOrd="0" presId="urn:microsoft.com/office/officeart/2018/2/layout/IconVerticalSolidList"/>
    <dgm:cxn modelId="{4B7875C7-403C-4421-9802-50762054413E}" type="presParOf" srcId="{9B983A00-6369-440F-BA1E-57A613E4841F}" destId="{9308DBCE-168E-4FC0-9C19-DE132AB53C26}" srcOrd="1" destOrd="0" presId="urn:microsoft.com/office/officeart/2018/2/layout/IconVerticalSolidList"/>
    <dgm:cxn modelId="{164ED61A-421C-438C-BB4B-AC29B5171D0D}" type="presParOf" srcId="{9B983A00-6369-440F-BA1E-57A613E4841F}" destId="{255B4F02-0B57-499A-AB5C-1DAFD78478DE}" srcOrd="2" destOrd="0" presId="urn:microsoft.com/office/officeart/2018/2/layout/IconVerticalSolidList"/>
    <dgm:cxn modelId="{EB79B2AC-6170-40EB-8C0F-8B6C9460E165}" type="presParOf" srcId="{9B983A00-6369-440F-BA1E-57A613E4841F}" destId="{3CBE94AD-B44C-4010-964A-C1B181F82219}" srcOrd="3" destOrd="0" presId="urn:microsoft.com/office/officeart/2018/2/layout/IconVerticalSolidList"/>
    <dgm:cxn modelId="{B0E477C4-0C80-445B-8109-F0245B10C392}" type="presParOf" srcId="{251AA26A-9F45-4C42-AD0B-69582BC381ED}" destId="{C7A2A137-BBBB-4B24-9278-ED664C15B708}" srcOrd="1" destOrd="0" presId="urn:microsoft.com/office/officeart/2018/2/layout/IconVerticalSolidList"/>
    <dgm:cxn modelId="{3FFC6BAD-C3CA-4554-B4E5-73A79E1D9F0F}" type="presParOf" srcId="{251AA26A-9F45-4C42-AD0B-69582BC381ED}" destId="{0D7944EE-B42B-4B0B-A132-F578B024B6FC}" srcOrd="2" destOrd="0" presId="urn:microsoft.com/office/officeart/2018/2/layout/IconVerticalSolidList"/>
    <dgm:cxn modelId="{E01DD034-9A40-48CF-BB51-54FAE86E31B3}" type="presParOf" srcId="{0D7944EE-B42B-4B0B-A132-F578B024B6FC}" destId="{5A2F2CBB-C44D-48FA-A77D-526D49BDE336}" srcOrd="0" destOrd="0" presId="urn:microsoft.com/office/officeart/2018/2/layout/IconVerticalSolidList"/>
    <dgm:cxn modelId="{1686CC0A-7751-47A3-A8A8-2E096D67FA07}" type="presParOf" srcId="{0D7944EE-B42B-4B0B-A132-F578B024B6FC}" destId="{080EDBE3-1414-4653-98CF-8D70DFED0F04}" srcOrd="1" destOrd="0" presId="urn:microsoft.com/office/officeart/2018/2/layout/IconVerticalSolidList"/>
    <dgm:cxn modelId="{23477CAA-B370-4BD3-840C-B152112EC89E}" type="presParOf" srcId="{0D7944EE-B42B-4B0B-A132-F578B024B6FC}" destId="{6FCD75CF-7132-46D5-A6AA-62C364CFE9BC}" srcOrd="2" destOrd="0" presId="urn:microsoft.com/office/officeart/2018/2/layout/IconVerticalSolidList"/>
    <dgm:cxn modelId="{4ED438D7-564F-42A1-89E7-61B4A5416D44}" type="presParOf" srcId="{0D7944EE-B42B-4B0B-A132-F578B024B6FC}" destId="{B3649C16-F1F1-4C7D-AC08-B31D4926D022}" srcOrd="3" destOrd="0" presId="urn:microsoft.com/office/officeart/2018/2/layout/IconVerticalSolidList"/>
    <dgm:cxn modelId="{1AF5C866-457A-4212-92A6-21D1D5941501}" type="presParOf" srcId="{251AA26A-9F45-4C42-AD0B-69582BC381ED}" destId="{2F317B77-5551-4660-9902-3E373C21EDA3}" srcOrd="3" destOrd="0" presId="urn:microsoft.com/office/officeart/2018/2/layout/IconVerticalSolidList"/>
    <dgm:cxn modelId="{8C2AD12C-4943-46B0-993E-6393F112EB0F}" type="presParOf" srcId="{251AA26A-9F45-4C42-AD0B-69582BC381ED}" destId="{CE1CD4FE-9043-40D3-9618-8E7DED521606}" srcOrd="4" destOrd="0" presId="urn:microsoft.com/office/officeart/2018/2/layout/IconVerticalSolidList"/>
    <dgm:cxn modelId="{DFAEDF61-3A51-4A1C-89DD-406286DF57C4}" type="presParOf" srcId="{CE1CD4FE-9043-40D3-9618-8E7DED521606}" destId="{14B38EBE-B690-43D3-993D-782215D44960}" srcOrd="0" destOrd="0" presId="urn:microsoft.com/office/officeart/2018/2/layout/IconVerticalSolidList"/>
    <dgm:cxn modelId="{ED17395F-6212-44F5-83A6-5040B2DFCA3B}" type="presParOf" srcId="{CE1CD4FE-9043-40D3-9618-8E7DED521606}" destId="{56055A08-A8B9-4362-8746-30E3952FE13D}" srcOrd="1" destOrd="0" presId="urn:microsoft.com/office/officeart/2018/2/layout/IconVerticalSolidList"/>
    <dgm:cxn modelId="{AA085857-03E5-476D-92D0-6B22A991C861}" type="presParOf" srcId="{CE1CD4FE-9043-40D3-9618-8E7DED521606}" destId="{FE98817B-A587-4D12-A860-F9DCC8913083}" srcOrd="2" destOrd="0" presId="urn:microsoft.com/office/officeart/2018/2/layout/IconVerticalSolidList"/>
    <dgm:cxn modelId="{564D1953-F874-4E5C-8F6B-5EA80B0A6FAC}" type="presParOf" srcId="{CE1CD4FE-9043-40D3-9618-8E7DED521606}" destId="{34BBB16F-CE55-4F31-9F4A-1961E472D2F9}" srcOrd="3" destOrd="0" presId="urn:microsoft.com/office/officeart/2018/2/layout/IconVerticalSolidList"/>
    <dgm:cxn modelId="{5621A4CD-B478-4F2B-B940-64C36ECEBE14}" type="presParOf" srcId="{251AA26A-9F45-4C42-AD0B-69582BC381ED}" destId="{A36A9CAF-7960-46A8-952E-3CE1B23E8A60}" srcOrd="5" destOrd="0" presId="urn:microsoft.com/office/officeart/2018/2/layout/IconVerticalSolidList"/>
    <dgm:cxn modelId="{931D46A9-DAC8-4721-8A9F-C843479C0166}" type="presParOf" srcId="{251AA26A-9F45-4C42-AD0B-69582BC381ED}" destId="{3816A86A-8E4A-48E8-A06D-B204F75EF81F}" srcOrd="6" destOrd="0" presId="urn:microsoft.com/office/officeart/2018/2/layout/IconVerticalSolidList"/>
    <dgm:cxn modelId="{CEBD64D9-439C-430D-9D7A-AFC0A6F7EFFB}" type="presParOf" srcId="{3816A86A-8E4A-48E8-A06D-B204F75EF81F}" destId="{2080F160-B47C-4E12-A261-5730674CC67C}" srcOrd="0" destOrd="0" presId="urn:microsoft.com/office/officeart/2018/2/layout/IconVerticalSolidList"/>
    <dgm:cxn modelId="{7FA11071-B370-4D49-A93C-55C2D5D1782A}" type="presParOf" srcId="{3816A86A-8E4A-48E8-A06D-B204F75EF81F}" destId="{B4D0622C-E915-4420-B810-157D98232231}" srcOrd="1" destOrd="0" presId="urn:microsoft.com/office/officeart/2018/2/layout/IconVerticalSolidList"/>
    <dgm:cxn modelId="{24008334-80CA-4501-AC61-4D03FE986DE9}" type="presParOf" srcId="{3816A86A-8E4A-48E8-A06D-B204F75EF81F}" destId="{6AC19329-B9E0-490A-909A-A7F6A3A622D5}" srcOrd="2" destOrd="0" presId="urn:microsoft.com/office/officeart/2018/2/layout/IconVerticalSolidList"/>
    <dgm:cxn modelId="{DF0290A1-ED5A-4752-985D-8457FF508946}" type="presParOf" srcId="{3816A86A-8E4A-48E8-A06D-B204F75EF81F}" destId="{E66DB65D-51DB-4D00-B980-93061B82AAD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C9ED13-4159-4640-916C-D2F2FC0F843E}"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D5D1A351-5B3C-4B5B-87FC-278FBBBF5E7E}">
      <dgm:prSet phldrT="[Text]" custT="1"/>
      <dgm:spPr/>
      <dgm:t>
        <a:bodyPr/>
        <a:lstStyle/>
        <a:p>
          <a:r>
            <a:rPr lang="en-US" sz="1800" dirty="0">
              <a:solidFill>
                <a:srgbClr val="F95700"/>
              </a:solidFill>
              <a:latin typeface="+mj-lt"/>
            </a:rPr>
            <a:t>Define</a:t>
          </a:r>
        </a:p>
      </dgm:t>
    </dgm:pt>
    <dgm:pt modelId="{F7AE4D78-9CCC-4E3F-A84F-4CA54EF83F85}" type="parTrans" cxnId="{9F77FFB5-F223-40C3-8220-0AB944D751BF}">
      <dgm:prSet/>
      <dgm:spPr/>
      <dgm:t>
        <a:bodyPr/>
        <a:lstStyle/>
        <a:p>
          <a:endParaRPr lang="en-US"/>
        </a:p>
      </dgm:t>
    </dgm:pt>
    <dgm:pt modelId="{1254D855-B721-49A8-89C2-89CB5F460438}" type="sibTrans" cxnId="{9F77FFB5-F223-40C3-8220-0AB944D751BF}">
      <dgm:prSet/>
      <dgm:spPr/>
      <dgm:t>
        <a:bodyPr/>
        <a:lstStyle/>
        <a:p>
          <a:endParaRPr lang="en-US"/>
        </a:p>
      </dgm:t>
    </dgm:pt>
    <dgm:pt modelId="{28F96B58-F5C5-43A9-9FF7-2F9C969C3715}">
      <dgm:prSet phldrT="[Text]" custT="1"/>
      <dgm:spPr/>
      <dgm:t>
        <a:bodyPr/>
        <a:lstStyle/>
        <a:p>
          <a:r>
            <a:rPr lang="en-US" sz="1800" dirty="0">
              <a:solidFill>
                <a:srgbClr val="F95700"/>
              </a:solidFill>
              <a:latin typeface="+mj-lt"/>
            </a:rPr>
            <a:t>Measure</a:t>
          </a:r>
        </a:p>
      </dgm:t>
    </dgm:pt>
    <dgm:pt modelId="{F19ECD52-8081-4C04-82E5-5E73F8F1FEB0}" type="parTrans" cxnId="{A4E53E6C-4A3F-4B68-871B-047145063618}">
      <dgm:prSet/>
      <dgm:spPr/>
      <dgm:t>
        <a:bodyPr/>
        <a:lstStyle/>
        <a:p>
          <a:endParaRPr lang="en-US"/>
        </a:p>
      </dgm:t>
    </dgm:pt>
    <dgm:pt modelId="{68530DDF-4537-43D7-9CF3-CCB1449BFE02}" type="sibTrans" cxnId="{A4E53E6C-4A3F-4B68-871B-047145063618}">
      <dgm:prSet/>
      <dgm:spPr/>
      <dgm:t>
        <a:bodyPr/>
        <a:lstStyle/>
        <a:p>
          <a:endParaRPr lang="en-US"/>
        </a:p>
      </dgm:t>
    </dgm:pt>
    <dgm:pt modelId="{7EC2CED8-A1D5-4559-B871-68FC912F8EE2}">
      <dgm:prSet phldrT="[Text]" custT="1"/>
      <dgm:spPr/>
      <dgm:t>
        <a:bodyPr/>
        <a:lstStyle/>
        <a:p>
          <a:r>
            <a:rPr lang="en-US" sz="1800" dirty="0">
              <a:solidFill>
                <a:srgbClr val="F95700"/>
              </a:solidFill>
              <a:latin typeface="+mj-lt"/>
            </a:rPr>
            <a:t>Analyze</a:t>
          </a:r>
        </a:p>
      </dgm:t>
    </dgm:pt>
    <dgm:pt modelId="{6E8325C2-A7E9-48D8-AD1F-F77C9CD0A4F0}" type="parTrans" cxnId="{73A71EC4-FFC1-4D56-BEE3-232713F8B369}">
      <dgm:prSet/>
      <dgm:spPr/>
      <dgm:t>
        <a:bodyPr/>
        <a:lstStyle/>
        <a:p>
          <a:endParaRPr lang="en-US"/>
        </a:p>
      </dgm:t>
    </dgm:pt>
    <dgm:pt modelId="{F39CE104-0415-4560-A287-17328836EB5E}" type="sibTrans" cxnId="{73A71EC4-FFC1-4D56-BEE3-232713F8B369}">
      <dgm:prSet/>
      <dgm:spPr/>
      <dgm:t>
        <a:bodyPr/>
        <a:lstStyle/>
        <a:p>
          <a:endParaRPr lang="en-US"/>
        </a:p>
      </dgm:t>
    </dgm:pt>
    <dgm:pt modelId="{C30C767A-4BC6-404E-B600-34CE34F26358}">
      <dgm:prSet phldrT="[Text]" custT="1"/>
      <dgm:spPr/>
      <dgm:t>
        <a:bodyPr/>
        <a:lstStyle/>
        <a:p>
          <a:r>
            <a:rPr lang="en-US" sz="1800" dirty="0">
              <a:solidFill>
                <a:srgbClr val="F95700"/>
              </a:solidFill>
              <a:latin typeface="+mj-lt"/>
            </a:rPr>
            <a:t>Improve</a:t>
          </a:r>
        </a:p>
      </dgm:t>
    </dgm:pt>
    <dgm:pt modelId="{A83F77F8-FE80-4EEF-90EE-5F824675CAA4}" type="parTrans" cxnId="{E308D3BF-8757-41B7-B1C8-8CD7EBB7446E}">
      <dgm:prSet/>
      <dgm:spPr/>
      <dgm:t>
        <a:bodyPr/>
        <a:lstStyle/>
        <a:p>
          <a:endParaRPr lang="en-US"/>
        </a:p>
      </dgm:t>
    </dgm:pt>
    <dgm:pt modelId="{91FBEBA6-C6CB-4CF6-ACD0-5C7A8D9CCD22}" type="sibTrans" cxnId="{E308D3BF-8757-41B7-B1C8-8CD7EBB7446E}">
      <dgm:prSet/>
      <dgm:spPr/>
      <dgm:t>
        <a:bodyPr/>
        <a:lstStyle/>
        <a:p>
          <a:endParaRPr lang="en-US"/>
        </a:p>
      </dgm:t>
    </dgm:pt>
    <dgm:pt modelId="{612B2F49-7D73-47BC-9D84-C4BABA60A65F}">
      <dgm:prSet phldrT="[Text]" custT="1"/>
      <dgm:spPr/>
      <dgm:t>
        <a:bodyPr/>
        <a:lstStyle/>
        <a:p>
          <a:r>
            <a:rPr lang="en-US" sz="1800" dirty="0">
              <a:solidFill>
                <a:srgbClr val="F95700"/>
              </a:solidFill>
              <a:latin typeface="+mj-lt"/>
            </a:rPr>
            <a:t>Control</a:t>
          </a:r>
        </a:p>
      </dgm:t>
    </dgm:pt>
    <dgm:pt modelId="{8109641A-7DD6-42BF-A9E3-CF8A617EAB04}" type="parTrans" cxnId="{5DCB0765-4B27-41EB-8C3C-35371EA9E177}">
      <dgm:prSet/>
      <dgm:spPr/>
      <dgm:t>
        <a:bodyPr/>
        <a:lstStyle/>
        <a:p>
          <a:endParaRPr lang="en-US"/>
        </a:p>
      </dgm:t>
    </dgm:pt>
    <dgm:pt modelId="{0CA86FC9-3EFC-4C2C-A7EA-E819B6F0E5AB}" type="sibTrans" cxnId="{5DCB0765-4B27-41EB-8C3C-35371EA9E177}">
      <dgm:prSet/>
      <dgm:spPr/>
      <dgm:t>
        <a:bodyPr/>
        <a:lstStyle/>
        <a:p>
          <a:endParaRPr lang="en-US"/>
        </a:p>
      </dgm:t>
    </dgm:pt>
    <dgm:pt modelId="{A3C2F2CC-42D9-4E90-BE9C-2AFA77646674}" type="pres">
      <dgm:prSet presAssocID="{3EC9ED13-4159-4640-916C-D2F2FC0F843E}" presName="cycle" presStyleCnt="0">
        <dgm:presLayoutVars>
          <dgm:dir/>
          <dgm:resizeHandles val="exact"/>
        </dgm:presLayoutVars>
      </dgm:prSet>
      <dgm:spPr/>
      <dgm:t>
        <a:bodyPr/>
        <a:lstStyle/>
        <a:p>
          <a:endParaRPr lang="en-US"/>
        </a:p>
      </dgm:t>
    </dgm:pt>
    <dgm:pt modelId="{C8416726-3E06-4482-8B56-5F18E1D8D37A}" type="pres">
      <dgm:prSet presAssocID="{D5D1A351-5B3C-4B5B-87FC-278FBBBF5E7E}" presName="dummy" presStyleCnt="0"/>
      <dgm:spPr/>
    </dgm:pt>
    <dgm:pt modelId="{8A01BC89-C40B-4167-B0B1-0EC1E8FB3BD5}" type="pres">
      <dgm:prSet presAssocID="{D5D1A351-5B3C-4B5B-87FC-278FBBBF5E7E}" presName="node" presStyleLbl="revTx" presStyleIdx="0" presStyleCnt="5">
        <dgm:presLayoutVars>
          <dgm:bulletEnabled val="1"/>
        </dgm:presLayoutVars>
      </dgm:prSet>
      <dgm:spPr/>
      <dgm:t>
        <a:bodyPr/>
        <a:lstStyle/>
        <a:p>
          <a:endParaRPr lang="en-US"/>
        </a:p>
      </dgm:t>
    </dgm:pt>
    <dgm:pt modelId="{BD3B03DA-44FC-4305-A384-CBBE1FBC56E6}" type="pres">
      <dgm:prSet presAssocID="{1254D855-B721-49A8-89C2-89CB5F460438}" presName="sibTrans" presStyleLbl="node1" presStyleIdx="0" presStyleCnt="5"/>
      <dgm:spPr/>
      <dgm:t>
        <a:bodyPr/>
        <a:lstStyle/>
        <a:p>
          <a:endParaRPr lang="en-US"/>
        </a:p>
      </dgm:t>
    </dgm:pt>
    <dgm:pt modelId="{86A596C5-D611-47E5-8934-8C174ABEB7C8}" type="pres">
      <dgm:prSet presAssocID="{28F96B58-F5C5-43A9-9FF7-2F9C969C3715}" presName="dummy" presStyleCnt="0"/>
      <dgm:spPr/>
    </dgm:pt>
    <dgm:pt modelId="{24A086F2-FF21-448A-8CCF-FACEC59F2B25}" type="pres">
      <dgm:prSet presAssocID="{28F96B58-F5C5-43A9-9FF7-2F9C969C3715}" presName="node" presStyleLbl="revTx" presStyleIdx="1" presStyleCnt="5" custScaleX="128317">
        <dgm:presLayoutVars>
          <dgm:bulletEnabled val="1"/>
        </dgm:presLayoutVars>
      </dgm:prSet>
      <dgm:spPr/>
      <dgm:t>
        <a:bodyPr/>
        <a:lstStyle/>
        <a:p>
          <a:endParaRPr lang="en-US"/>
        </a:p>
      </dgm:t>
    </dgm:pt>
    <dgm:pt modelId="{902DC972-DC5B-4151-9100-67D5410FEAE2}" type="pres">
      <dgm:prSet presAssocID="{68530DDF-4537-43D7-9CF3-CCB1449BFE02}" presName="sibTrans" presStyleLbl="node1" presStyleIdx="1" presStyleCnt="5"/>
      <dgm:spPr/>
      <dgm:t>
        <a:bodyPr/>
        <a:lstStyle/>
        <a:p>
          <a:endParaRPr lang="en-US"/>
        </a:p>
      </dgm:t>
    </dgm:pt>
    <dgm:pt modelId="{271B9A4D-DED3-40B4-BD28-15910DEC9263}" type="pres">
      <dgm:prSet presAssocID="{7EC2CED8-A1D5-4559-B871-68FC912F8EE2}" presName="dummy" presStyleCnt="0"/>
      <dgm:spPr/>
    </dgm:pt>
    <dgm:pt modelId="{B2036663-B656-4C98-9BC8-F5332B9799B6}" type="pres">
      <dgm:prSet presAssocID="{7EC2CED8-A1D5-4559-B871-68FC912F8EE2}" presName="node" presStyleLbl="revTx" presStyleIdx="2" presStyleCnt="5" custScaleX="134234" custRadScaleRad="104744" custRadScaleInc="0">
        <dgm:presLayoutVars>
          <dgm:bulletEnabled val="1"/>
        </dgm:presLayoutVars>
      </dgm:prSet>
      <dgm:spPr/>
      <dgm:t>
        <a:bodyPr/>
        <a:lstStyle/>
        <a:p>
          <a:endParaRPr lang="en-US"/>
        </a:p>
      </dgm:t>
    </dgm:pt>
    <dgm:pt modelId="{D3A3CECC-EF8D-4DEF-8EAF-76AEA9240597}" type="pres">
      <dgm:prSet presAssocID="{F39CE104-0415-4560-A287-17328836EB5E}" presName="sibTrans" presStyleLbl="node1" presStyleIdx="2" presStyleCnt="5"/>
      <dgm:spPr/>
      <dgm:t>
        <a:bodyPr/>
        <a:lstStyle/>
        <a:p>
          <a:endParaRPr lang="en-US"/>
        </a:p>
      </dgm:t>
    </dgm:pt>
    <dgm:pt modelId="{561268AF-AC61-4773-AA34-DD2D5A12748A}" type="pres">
      <dgm:prSet presAssocID="{C30C767A-4BC6-404E-B600-34CE34F26358}" presName="dummy" presStyleCnt="0"/>
      <dgm:spPr/>
    </dgm:pt>
    <dgm:pt modelId="{F9AFC695-550C-45E0-84C5-2281C04BD737}" type="pres">
      <dgm:prSet presAssocID="{C30C767A-4BC6-404E-B600-34CE34F26358}" presName="node" presStyleLbl="revTx" presStyleIdx="3" presStyleCnt="5" custScaleX="124866">
        <dgm:presLayoutVars>
          <dgm:bulletEnabled val="1"/>
        </dgm:presLayoutVars>
      </dgm:prSet>
      <dgm:spPr/>
      <dgm:t>
        <a:bodyPr/>
        <a:lstStyle/>
        <a:p>
          <a:endParaRPr lang="en-US"/>
        </a:p>
      </dgm:t>
    </dgm:pt>
    <dgm:pt modelId="{3B5686D5-5B59-455F-B5A8-783102992701}" type="pres">
      <dgm:prSet presAssocID="{91FBEBA6-C6CB-4CF6-ACD0-5C7A8D9CCD22}" presName="sibTrans" presStyleLbl="node1" presStyleIdx="3" presStyleCnt="5"/>
      <dgm:spPr/>
      <dgm:t>
        <a:bodyPr/>
        <a:lstStyle/>
        <a:p>
          <a:endParaRPr lang="en-US"/>
        </a:p>
      </dgm:t>
    </dgm:pt>
    <dgm:pt modelId="{A9112311-7891-4B15-AE2B-127FA511FB53}" type="pres">
      <dgm:prSet presAssocID="{612B2F49-7D73-47BC-9D84-C4BABA60A65F}" presName="dummy" presStyleCnt="0"/>
      <dgm:spPr/>
    </dgm:pt>
    <dgm:pt modelId="{65E51DEE-A041-41EF-9BE5-4DBC8F36D94F}" type="pres">
      <dgm:prSet presAssocID="{612B2F49-7D73-47BC-9D84-C4BABA60A65F}" presName="node" presStyleLbl="revTx" presStyleIdx="4" presStyleCnt="5">
        <dgm:presLayoutVars>
          <dgm:bulletEnabled val="1"/>
        </dgm:presLayoutVars>
      </dgm:prSet>
      <dgm:spPr/>
      <dgm:t>
        <a:bodyPr/>
        <a:lstStyle/>
        <a:p>
          <a:endParaRPr lang="en-US"/>
        </a:p>
      </dgm:t>
    </dgm:pt>
    <dgm:pt modelId="{854D5584-E49D-46CC-BFC4-BD1905DE94FB}" type="pres">
      <dgm:prSet presAssocID="{0CA86FC9-3EFC-4C2C-A7EA-E819B6F0E5AB}" presName="sibTrans" presStyleLbl="node1" presStyleIdx="4" presStyleCnt="5"/>
      <dgm:spPr/>
      <dgm:t>
        <a:bodyPr/>
        <a:lstStyle/>
        <a:p>
          <a:endParaRPr lang="en-US"/>
        </a:p>
      </dgm:t>
    </dgm:pt>
  </dgm:ptLst>
  <dgm:cxnLst>
    <dgm:cxn modelId="{110A6907-F5B3-4F28-B579-7151A17AF570}" type="presOf" srcId="{1254D855-B721-49A8-89C2-89CB5F460438}" destId="{BD3B03DA-44FC-4305-A384-CBBE1FBC56E6}" srcOrd="0" destOrd="0" presId="urn:microsoft.com/office/officeart/2005/8/layout/cycle1"/>
    <dgm:cxn modelId="{F10CF58A-7643-4DE2-B341-FFD932551E26}" type="presOf" srcId="{3EC9ED13-4159-4640-916C-D2F2FC0F843E}" destId="{A3C2F2CC-42D9-4E90-BE9C-2AFA77646674}" srcOrd="0" destOrd="0" presId="urn:microsoft.com/office/officeart/2005/8/layout/cycle1"/>
    <dgm:cxn modelId="{E308D3BF-8757-41B7-B1C8-8CD7EBB7446E}" srcId="{3EC9ED13-4159-4640-916C-D2F2FC0F843E}" destId="{C30C767A-4BC6-404E-B600-34CE34F26358}" srcOrd="3" destOrd="0" parTransId="{A83F77F8-FE80-4EEF-90EE-5F824675CAA4}" sibTransId="{91FBEBA6-C6CB-4CF6-ACD0-5C7A8D9CCD22}"/>
    <dgm:cxn modelId="{2300ECCB-2ACD-4F51-822D-6182C3CBD6FD}" type="presOf" srcId="{68530DDF-4537-43D7-9CF3-CCB1449BFE02}" destId="{902DC972-DC5B-4151-9100-67D5410FEAE2}" srcOrd="0" destOrd="0" presId="urn:microsoft.com/office/officeart/2005/8/layout/cycle1"/>
    <dgm:cxn modelId="{E6527BDD-6C11-422E-9875-8D6C25BCAAAA}" type="presOf" srcId="{C30C767A-4BC6-404E-B600-34CE34F26358}" destId="{F9AFC695-550C-45E0-84C5-2281C04BD737}" srcOrd="0" destOrd="0" presId="urn:microsoft.com/office/officeart/2005/8/layout/cycle1"/>
    <dgm:cxn modelId="{73A71EC4-FFC1-4D56-BEE3-232713F8B369}" srcId="{3EC9ED13-4159-4640-916C-D2F2FC0F843E}" destId="{7EC2CED8-A1D5-4559-B871-68FC912F8EE2}" srcOrd="2" destOrd="0" parTransId="{6E8325C2-A7E9-48D8-AD1F-F77C9CD0A4F0}" sibTransId="{F39CE104-0415-4560-A287-17328836EB5E}"/>
    <dgm:cxn modelId="{D01152BB-ED20-4607-A140-BD4F2D6D089A}" type="presOf" srcId="{91FBEBA6-C6CB-4CF6-ACD0-5C7A8D9CCD22}" destId="{3B5686D5-5B59-455F-B5A8-783102992701}" srcOrd="0" destOrd="0" presId="urn:microsoft.com/office/officeart/2005/8/layout/cycle1"/>
    <dgm:cxn modelId="{A4E53E6C-4A3F-4B68-871B-047145063618}" srcId="{3EC9ED13-4159-4640-916C-D2F2FC0F843E}" destId="{28F96B58-F5C5-43A9-9FF7-2F9C969C3715}" srcOrd="1" destOrd="0" parTransId="{F19ECD52-8081-4C04-82E5-5E73F8F1FEB0}" sibTransId="{68530DDF-4537-43D7-9CF3-CCB1449BFE02}"/>
    <dgm:cxn modelId="{BF0E1B54-88DB-4D5F-9C23-4694F2437453}" type="presOf" srcId="{7EC2CED8-A1D5-4559-B871-68FC912F8EE2}" destId="{B2036663-B656-4C98-9BC8-F5332B9799B6}" srcOrd="0" destOrd="0" presId="urn:microsoft.com/office/officeart/2005/8/layout/cycle1"/>
    <dgm:cxn modelId="{A141BCDC-0ACF-40F7-AE6B-590AE9E51ED2}" type="presOf" srcId="{612B2F49-7D73-47BC-9D84-C4BABA60A65F}" destId="{65E51DEE-A041-41EF-9BE5-4DBC8F36D94F}" srcOrd="0" destOrd="0" presId="urn:microsoft.com/office/officeart/2005/8/layout/cycle1"/>
    <dgm:cxn modelId="{5DCB0765-4B27-41EB-8C3C-35371EA9E177}" srcId="{3EC9ED13-4159-4640-916C-D2F2FC0F843E}" destId="{612B2F49-7D73-47BC-9D84-C4BABA60A65F}" srcOrd="4" destOrd="0" parTransId="{8109641A-7DD6-42BF-A9E3-CF8A617EAB04}" sibTransId="{0CA86FC9-3EFC-4C2C-A7EA-E819B6F0E5AB}"/>
    <dgm:cxn modelId="{B4CC9A3A-FFCE-4EFF-99E8-138C6D583E30}" type="presOf" srcId="{D5D1A351-5B3C-4B5B-87FC-278FBBBF5E7E}" destId="{8A01BC89-C40B-4167-B0B1-0EC1E8FB3BD5}" srcOrd="0" destOrd="0" presId="urn:microsoft.com/office/officeart/2005/8/layout/cycle1"/>
    <dgm:cxn modelId="{0AD9B929-D192-4AF6-9F5F-DE57537B097E}" type="presOf" srcId="{F39CE104-0415-4560-A287-17328836EB5E}" destId="{D3A3CECC-EF8D-4DEF-8EAF-76AEA9240597}" srcOrd="0" destOrd="0" presId="urn:microsoft.com/office/officeart/2005/8/layout/cycle1"/>
    <dgm:cxn modelId="{9F77FFB5-F223-40C3-8220-0AB944D751BF}" srcId="{3EC9ED13-4159-4640-916C-D2F2FC0F843E}" destId="{D5D1A351-5B3C-4B5B-87FC-278FBBBF5E7E}" srcOrd="0" destOrd="0" parTransId="{F7AE4D78-9CCC-4E3F-A84F-4CA54EF83F85}" sibTransId="{1254D855-B721-49A8-89C2-89CB5F460438}"/>
    <dgm:cxn modelId="{A8048A89-6A16-4A01-8659-FD50652C6C98}" type="presOf" srcId="{28F96B58-F5C5-43A9-9FF7-2F9C969C3715}" destId="{24A086F2-FF21-448A-8CCF-FACEC59F2B25}" srcOrd="0" destOrd="0" presId="urn:microsoft.com/office/officeart/2005/8/layout/cycle1"/>
    <dgm:cxn modelId="{DB322E30-DE35-4CDD-BB36-73E602FC93C4}" type="presOf" srcId="{0CA86FC9-3EFC-4C2C-A7EA-E819B6F0E5AB}" destId="{854D5584-E49D-46CC-BFC4-BD1905DE94FB}" srcOrd="0" destOrd="0" presId="urn:microsoft.com/office/officeart/2005/8/layout/cycle1"/>
    <dgm:cxn modelId="{2BB96A54-1F16-495E-AC86-D4A2A9327100}" type="presParOf" srcId="{A3C2F2CC-42D9-4E90-BE9C-2AFA77646674}" destId="{C8416726-3E06-4482-8B56-5F18E1D8D37A}" srcOrd="0" destOrd="0" presId="urn:microsoft.com/office/officeart/2005/8/layout/cycle1"/>
    <dgm:cxn modelId="{E5C249DC-CC34-4287-B59A-0BFF79E4F80F}" type="presParOf" srcId="{A3C2F2CC-42D9-4E90-BE9C-2AFA77646674}" destId="{8A01BC89-C40B-4167-B0B1-0EC1E8FB3BD5}" srcOrd="1" destOrd="0" presId="urn:microsoft.com/office/officeart/2005/8/layout/cycle1"/>
    <dgm:cxn modelId="{80679012-E179-442D-838C-FEED4B264BCA}" type="presParOf" srcId="{A3C2F2CC-42D9-4E90-BE9C-2AFA77646674}" destId="{BD3B03DA-44FC-4305-A384-CBBE1FBC56E6}" srcOrd="2" destOrd="0" presId="urn:microsoft.com/office/officeart/2005/8/layout/cycle1"/>
    <dgm:cxn modelId="{08BA35D9-066E-4B49-A5E0-799B2F6CD266}" type="presParOf" srcId="{A3C2F2CC-42D9-4E90-BE9C-2AFA77646674}" destId="{86A596C5-D611-47E5-8934-8C174ABEB7C8}" srcOrd="3" destOrd="0" presId="urn:microsoft.com/office/officeart/2005/8/layout/cycle1"/>
    <dgm:cxn modelId="{A7ACAE2E-CF03-4164-8978-98F609566B79}" type="presParOf" srcId="{A3C2F2CC-42D9-4E90-BE9C-2AFA77646674}" destId="{24A086F2-FF21-448A-8CCF-FACEC59F2B25}" srcOrd="4" destOrd="0" presId="urn:microsoft.com/office/officeart/2005/8/layout/cycle1"/>
    <dgm:cxn modelId="{0653CDA3-08BE-4ABA-B353-17C8AB113F02}" type="presParOf" srcId="{A3C2F2CC-42D9-4E90-BE9C-2AFA77646674}" destId="{902DC972-DC5B-4151-9100-67D5410FEAE2}" srcOrd="5" destOrd="0" presId="urn:microsoft.com/office/officeart/2005/8/layout/cycle1"/>
    <dgm:cxn modelId="{BA9343DB-7456-49B2-86E5-1817F9847CE6}" type="presParOf" srcId="{A3C2F2CC-42D9-4E90-BE9C-2AFA77646674}" destId="{271B9A4D-DED3-40B4-BD28-15910DEC9263}" srcOrd="6" destOrd="0" presId="urn:microsoft.com/office/officeart/2005/8/layout/cycle1"/>
    <dgm:cxn modelId="{51750452-22FD-4758-8173-C222005D41ED}" type="presParOf" srcId="{A3C2F2CC-42D9-4E90-BE9C-2AFA77646674}" destId="{B2036663-B656-4C98-9BC8-F5332B9799B6}" srcOrd="7" destOrd="0" presId="urn:microsoft.com/office/officeart/2005/8/layout/cycle1"/>
    <dgm:cxn modelId="{F3FF8E6F-6BBC-48E6-A25A-2AED06D6E13A}" type="presParOf" srcId="{A3C2F2CC-42D9-4E90-BE9C-2AFA77646674}" destId="{D3A3CECC-EF8D-4DEF-8EAF-76AEA9240597}" srcOrd="8" destOrd="0" presId="urn:microsoft.com/office/officeart/2005/8/layout/cycle1"/>
    <dgm:cxn modelId="{FC2C46EC-16F7-4222-B7D0-BE58F5F4F7B1}" type="presParOf" srcId="{A3C2F2CC-42D9-4E90-BE9C-2AFA77646674}" destId="{561268AF-AC61-4773-AA34-DD2D5A12748A}" srcOrd="9" destOrd="0" presId="urn:microsoft.com/office/officeart/2005/8/layout/cycle1"/>
    <dgm:cxn modelId="{7120DB82-3046-43EB-A51D-B65BBEFAEECA}" type="presParOf" srcId="{A3C2F2CC-42D9-4E90-BE9C-2AFA77646674}" destId="{F9AFC695-550C-45E0-84C5-2281C04BD737}" srcOrd="10" destOrd="0" presId="urn:microsoft.com/office/officeart/2005/8/layout/cycle1"/>
    <dgm:cxn modelId="{2BB95F1F-20CB-4B4D-B7E1-7F222ACC587A}" type="presParOf" srcId="{A3C2F2CC-42D9-4E90-BE9C-2AFA77646674}" destId="{3B5686D5-5B59-455F-B5A8-783102992701}" srcOrd="11" destOrd="0" presId="urn:microsoft.com/office/officeart/2005/8/layout/cycle1"/>
    <dgm:cxn modelId="{4B1D445C-4E84-4362-A15D-2F13FD4456DB}" type="presParOf" srcId="{A3C2F2CC-42D9-4E90-BE9C-2AFA77646674}" destId="{A9112311-7891-4B15-AE2B-127FA511FB53}" srcOrd="12" destOrd="0" presId="urn:microsoft.com/office/officeart/2005/8/layout/cycle1"/>
    <dgm:cxn modelId="{0B1F40DC-A45F-4C03-A342-C91234FCC669}" type="presParOf" srcId="{A3C2F2CC-42D9-4E90-BE9C-2AFA77646674}" destId="{65E51DEE-A041-41EF-9BE5-4DBC8F36D94F}" srcOrd="13" destOrd="0" presId="urn:microsoft.com/office/officeart/2005/8/layout/cycle1"/>
    <dgm:cxn modelId="{22C996A1-4D59-475F-869D-6AA0879EDF45}" type="presParOf" srcId="{A3C2F2CC-42D9-4E90-BE9C-2AFA77646674}" destId="{854D5584-E49D-46CC-BFC4-BD1905DE94FB}" srcOrd="14"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51188D6-628D-4B3B-87D2-9559C40585C9}" type="doc">
      <dgm:prSet loTypeId="urn:microsoft.com/office/officeart/2018/2/layout/IconCircleList" loCatId="icon" qsTypeId="urn:microsoft.com/office/officeart/2005/8/quickstyle/simple4" qsCatId="simple" csTypeId="urn:microsoft.com/office/officeart/2018/5/colors/Iconchunking_neutralbg_colorful1" csCatId="colorful" phldr="1"/>
      <dgm:spPr/>
      <dgm:t>
        <a:bodyPr/>
        <a:lstStyle/>
        <a:p>
          <a:endParaRPr lang="en-US"/>
        </a:p>
      </dgm:t>
    </dgm:pt>
    <dgm:pt modelId="{FB31662A-43C8-4D4B-8CFA-66374A461AC4}">
      <dgm:prSet/>
      <dgm:spPr/>
      <dgm:t>
        <a:bodyPr/>
        <a:lstStyle/>
        <a:p>
          <a:pPr>
            <a:lnSpc>
              <a:spcPct val="100000"/>
            </a:lnSpc>
          </a:pPr>
          <a:r>
            <a:rPr lang="en-US"/>
            <a:t>Process Improvement Methodology</a:t>
          </a:r>
        </a:p>
      </dgm:t>
    </dgm:pt>
    <dgm:pt modelId="{788F9447-B0D1-4A86-A2F9-2A2E9C1EEF21}" type="parTrans" cxnId="{6CD3A7EE-591B-451E-B65F-EC0A441CBA24}">
      <dgm:prSet/>
      <dgm:spPr/>
      <dgm:t>
        <a:bodyPr/>
        <a:lstStyle/>
        <a:p>
          <a:endParaRPr lang="en-US" sz="2000"/>
        </a:p>
      </dgm:t>
    </dgm:pt>
    <dgm:pt modelId="{0992FCA2-9103-4EE5-B519-879DB3B1E298}" type="sibTrans" cxnId="{6CD3A7EE-591B-451E-B65F-EC0A441CBA24}">
      <dgm:prSet/>
      <dgm:spPr/>
      <dgm:t>
        <a:bodyPr/>
        <a:lstStyle/>
        <a:p>
          <a:pPr>
            <a:lnSpc>
              <a:spcPct val="100000"/>
            </a:lnSpc>
          </a:pPr>
          <a:endParaRPr lang="en-US"/>
        </a:p>
      </dgm:t>
    </dgm:pt>
    <dgm:pt modelId="{09787877-C5D2-4A60-815C-6E642B63F796}">
      <dgm:prSet/>
      <dgm:spPr/>
      <dgm:t>
        <a:bodyPr/>
        <a:lstStyle/>
        <a:p>
          <a:pPr>
            <a:lnSpc>
              <a:spcPct val="100000"/>
            </a:lnSpc>
          </a:pPr>
          <a:r>
            <a:rPr lang="en-US" dirty="0"/>
            <a:t>Pay for Performance – Volume and Quality</a:t>
          </a:r>
        </a:p>
      </dgm:t>
    </dgm:pt>
    <dgm:pt modelId="{067AFAD4-3540-423C-ADAD-69FF6E9E5486}" type="parTrans" cxnId="{6DAC024E-5D1B-442F-8A6C-974483978A0F}">
      <dgm:prSet/>
      <dgm:spPr/>
      <dgm:t>
        <a:bodyPr/>
        <a:lstStyle/>
        <a:p>
          <a:endParaRPr lang="en-US" sz="2000"/>
        </a:p>
      </dgm:t>
    </dgm:pt>
    <dgm:pt modelId="{CA660DD4-FC1D-4676-91E0-5F65933D7A3B}" type="sibTrans" cxnId="{6DAC024E-5D1B-442F-8A6C-974483978A0F}">
      <dgm:prSet/>
      <dgm:spPr/>
      <dgm:t>
        <a:bodyPr/>
        <a:lstStyle/>
        <a:p>
          <a:pPr>
            <a:lnSpc>
              <a:spcPct val="100000"/>
            </a:lnSpc>
          </a:pPr>
          <a:endParaRPr lang="en-US"/>
        </a:p>
      </dgm:t>
    </dgm:pt>
    <dgm:pt modelId="{8C7A6712-7874-420B-805D-764013766A34}">
      <dgm:prSet/>
      <dgm:spPr/>
      <dgm:t>
        <a:bodyPr/>
        <a:lstStyle/>
        <a:p>
          <a:pPr>
            <a:lnSpc>
              <a:spcPct val="100000"/>
            </a:lnSpc>
          </a:pPr>
          <a:r>
            <a:rPr lang="en-US"/>
            <a:t>Leadership</a:t>
          </a:r>
        </a:p>
      </dgm:t>
    </dgm:pt>
    <dgm:pt modelId="{DF3E392D-83AF-4ABF-BB1B-B6022AB28BE5}" type="parTrans" cxnId="{0C29E6EF-7DEB-4269-BE3F-BAC929B278FD}">
      <dgm:prSet/>
      <dgm:spPr/>
      <dgm:t>
        <a:bodyPr/>
        <a:lstStyle/>
        <a:p>
          <a:endParaRPr lang="en-US" sz="2000"/>
        </a:p>
      </dgm:t>
    </dgm:pt>
    <dgm:pt modelId="{CEB93D81-5840-4C2B-85A4-B8D7658223FA}" type="sibTrans" cxnId="{0C29E6EF-7DEB-4269-BE3F-BAC929B278FD}">
      <dgm:prSet/>
      <dgm:spPr/>
      <dgm:t>
        <a:bodyPr/>
        <a:lstStyle/>
        <a:p>
          <a:pPr>
            <a:lnSpc>
              <a:spcPct val="100000"/>
            </a:lnSpc>
          </a:pPr>
          <a:endParaRPr lang="en-US"/>
        </a:p>
      </dgm:t>
    </dgm:pt>
    <dgm:pt modelId="{82F73F19-0199-4127-A180-FDE10F42FBAB}">
      <dgm:prSet/>
      <dgm:spPr/>
      <dgm:t>
        <a:bodyPr/>
        <a:lstStyle/>
        <a:p>
          <a:pPr>
            <a:lnSpc>
              <a:spcPct val="100000"/>
            </a:lnSpc>
          </a:pPr>
          <a:r>
            <a:rPr lang="en-US"/>
            <a:t>Aligned Incentives</a:t>
          </a:r>
        </a:p>
      </dgm:t>
    </dgm:pt>
    <dgm:pt modelId="{D5BE712D-BF05-4137-9EBC-F5D06D80B5A7}" type="parTrans" cxnId="{BFF9185B-2126-4728-BAE8-20D4E6677AC9}">
      <dgm:prSet/>
      <dgm:spPr/>
      <dgm:t>
        <a:bodyPr/>
        <a:lstStyle/>
        <a:p>
          <a:endParaRPr lang="en-US" sz="2000"/>
        </a:p>
      </dgm:t>
    </dgm:pt>
    <dgm:pt modelId="{B9E951DD-84D4-49C2-BCF5-BAF6A32DF887}" type="sibTrans" cxnId="{BFF9185B-2126-4728-BAE8-20D4E6677AC9}">
      <dgm:prSet/>
      <dgm:spPr/>
      <dgm:t>
        <a:bodyPr/>
        <a:lstStyle/>
        <a:p>
          <a:pPr>
            <a:lnSpc>
              <a:spcPct val="100000"/>
            </a:lnSpc>
          </a:pPr>
          <a:endParaRPr lang="en-US"/>
        </a:p>
      </dgm:t>
    </dgm:pt>
    <dgm:pt modelId="{3214E3A8-BCAB-4781-8236-3178876225F9}">
      <dgm:prSet/>
      <dgm:spPr/>
      <dgm:t>
        <a:bodyPr/>
        <a:lstStyle/>
        <a:p>
          <a:pPr>
            <a:lnSpc>
              <a:spcPct val="100000"/>
            </a:lnSpc>
          </a:pPr>
          <a:r>
            <a:rPr lang="en-US"/>
            <a:t>Agreement on Evidence based medicine</a:t>
          </a:r>
        </a:p>
      </dgm:t>
    </dgm:pt>
    <dgm:pt modelId="{1F6F9A25-572F-4E65-9394-6A7662846EF4}" type="parTrans" cxnId="{CE9598BA-115A-4300-BA27-1E0F001DBA00}">
      <dgm:prSet/>
      <dgm:spPr/>
      <dgm:t>
        <a:bodyPr/>
        <a:lstStyle/>
        <a:p>
          <a:endParaRPr lang="en-US" sz="2000"/>
        </a:p>
      </dgm:t>
    </dgm:pt>
    <dgm:pt modelId="{7B1880E0-2F60-4109-83C2-546A5AE0374D}" type="sibTrans" cxnId="{CE9598BA-115A-4300-BA27-1E0F001DBA00}">
      <dgm:prSet/>
      <dgm:spPr/>
      <dgm:t>
        <a:bodyPr/>
        <a:lstStyle/>
        <a:p>
          <a:endParaRPr lang="en-US"/>
        </a:p>
      </dgm:t>
    </dgm:pt>
    <dgm:pt modelId="{C423C5C6-A2BC-F345-A74F-D88552FFFBDA}">
      <dgm:prSet phldrT="[Text]"/>
      <dgm:spPr/>
      <dgm:t>
        <a:bodyPr/>
        <a:lstStyle/>
        <a:p>
          <a:pPr>
            <a:lnSpc>
              <a:spcPct val="100000"/>
            </a:lnSpc>
          </a:pPr>
          <a:r>
            <a:rPr lang="en-US"/>
            <a:t>Quality Group Design</a:t>
          </a:r>
        </a:p>
        <a:p>
          <a:pPr marL="0" lvl="0" defTabSz="755650">
            <a:spcBef>
              <a:spcPct val="0"/>
            </a:spcBef>
            <a:spcAft>
              <a:spcPct val="35000"/>
            </a:spcAft>
            <a:buNone/>
          </a:pPr>
          <a:endParaRPr lang="en-US"/>
        </a:p>
      </dgm:t>
    </dgm:pt>
    <dgm:pt modelId="{B597B911-D269-6E41-BC52-7BBBE2509014}" type="parTrans" cxnId="{F77FB091-4EF0-164D-9874-941A9CDA9714}">
      <dgm:prSet/>
      <dgm:spPr/>
      <dgm:t>
        <a:bodyPr/>
        <a:lstStyle/>
        <a:p>
          <a:endParaRPr lang="en-US" sz="2000"/>
        </a:p>
      </dgm:t>
    </dgm:pt>
    <dgm:pt modelId="{D978B808-72C5-4640-ADF5-FDA5D45B7561}" type="sibTrans" cxnId="{F77FB091-4EF0-164D-9874-941A9CDA9714}">
      <dgm:prSet/>
      <dgm:spPr/>
      <dgm:t>
        <a:bodyPr/>
        <a:lstStyle/>
        <a:p>
          <a:pPr>
            <a:lnSpc>
              <a:spcPct val="100000"/>
            </a:lnSpc>
          </a:pPr>
          <a:endParaRPr lang="en-US"/>
        </a:p>
      </dgm:t>
    </dgm:pt>
    <dgm:pt modelId="{CD399DB1-C69A-4925-8627-E2896E21BE6F}" type="pres">
      <dgm:prSet presAssocID="{D51188D6-628D-4B3B-87D2-9559C40585C9}" presName="root" presStyleCnt="0">
        <dgm:presLayoutVars>
          <dgm:dir/>
          <dgm:resizeHandles val="exact"/>
        </dgm:presLayoutVars>
      </dgm:prSet>
      <dgm:spPr/>
      <dgm:t>
        <a:bodyPr/>
        <a:lstStyle/>
        <a:p>
          <a:endParaRPr lang="en-US"/>
        </a:p>
      </dgm:t>
    </dgm:pt>
    <dgm:pt modelId="{F5C09F11-5F4B-4E0D-B413-F3E0D1A24127}" type="pres">
      <dgm:prSet presAssocID="{D51188D6-628D-4B3B-87D2-9559C40585C9}" presName="container" presStyleCnt="0">
        <dgm:presLayoutVars>
          <dgm:dir/>
          <dgm:resizeHandles val="exact"/>
        </dgm:presLayoutVars>
      </dgm:prSet>
      <dgm:spPr/>
    </dgm:pt>
    <dgm:pt modelId="{33BE23CD-E811-4A51-B564-C20354D21544}" type="pres">
      <dgm:prSet presAssocID="{FB31662A-43C8-4D4B-8CFA-66374A461AC4}" presName="compNode" presStyleCnt="0"/>
      <dgm:spPr/>
    </dgm:pt>
    <dgm:pt modelId="{8D88354D-ABBC-4A84-8434-31B3C697979D}" type="pres">
      <dgm:prSet presAssocID="{FB31662A-43C8-4D4B-8CFA-66374A461AC4}" presName="iconBgRect" presStyleLbl="bgShp" presStyleIdx="0" presStyleCnt="6"/>
      <dgm:spPr/>
    </dgm:pt>
    <dgm:pt modelId="{9494AB2A-66A6-4547-A6EC-BF2F9F5E319B}" type="pres">
      <dgm:prSet presAssocID="{FB31662A-43C8-4D4B-8CFA-66374A461AC4}"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Gears"/>
        </a:ext>
      </dgm:extLst>
    </dgm:pt>
    <dgm:pt modelId="{6C2BB3EB-918A-446F-BBCD-9EABF10A3F6C}" type="pres">
      <dgm:prSet presAssocID="{FB31662A-43C8-4D4B-8CFA-66374A461AC4}" presName="spaceRect" presStyleCnt="0"/>
      <dgm:spPr/>
    </dgm:pt>
    <dgm:pt modelId="{DE30E75C-7BC9-460B-ABD4-22E60DF36172}" type="pres">
      <dgm:prSet presAssocID="{FB31662A-43C8-4D4B-8CFA-66374A461AC4}" presName="textRect" presStyleLbl="revTx" presStyleIdx="0" presStyleCnt="6">
        <dgm:presLayoutVars>
          <dgm:chMax val="1"/>
          <dgm:chPref val="1"/>
        </dgm:presLayoutVars>
      </dgm:prSet>
      <dgm:spPr/>
      <dgm:t>
        <a:bodyPr/>
        <a:lstStyle/>
        <a:p>
          <a:endParaRPr lang="en-US"/>
        </a:p>
      </dgm:t>
    </dgm:pt>
    <dgm:pt modelId="{CC69580E-817A-4290-8751-DDACF6FC01EE}" type="pres">
      <dgm:prSet presAssocID="{0992FCA2-9103-4EE5-B519-879DB3B1E298}" presName="sibTrans" presStyleLbl="sibTrans2D1" presStyleIdx="0" presStyleCnt="0"/>
      <dgm:spPr/>
      <dgm:t>
        <a:bodyPr/>
        <a:lstStyle/>
        <a:p>
          <a:endParaRPr lang="en-US"/>
        </a:p>
      </dgm:t>
    </dgm:pt>
    <dgm:pt modelId="{F61D9531-F0E7-453E-A523-3B299149291C}" type="pres">
      <dgm:prSet presAssocID="{C423C5C6-A2BC-F345-A74F-D88552FFFBDA}" presName="compNode" presStyleCnt="0"/>
      <dgm:spPr/>
    </dgm:pt>
    <dgm:pt modelId="{CA26E4E6-1251-43D3-AF41-B2ECE15B47E2}" type="pres">
      <dgm:prSet presAssocID="{C423C5C6-A2BC-F345-A74F-D88552FFFBDA}" presName="iconBgRect" presStyleLbl="bgShp" presStyleIdx="1" presStyleCnt="6"/>
      <dgm:spPr/>
    </dgm:pt>
    <dgm:pt modelId="{3AF11CA4-049B-4179-98C4-4F7718290EF4}" type="pres">
      <dgm:prSet presAssocID="{C423C5C6-A2BC-F345-A74F-D88552FFFBDA}"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Upward trend"/>
        </a:ext>
      </dgm:extLst>
    </dgm:pt>
    <dgm:pt modelId="{67AC51BE-8BF6-4848-94FA-8C00CA83BA2C}" type="pres">
      <dgm:prSet presAssocID="{C423C5C6-A2BC-F345-A74F-D88552FFFBDA}" presName="spaceRect" presStyleCnt="0"/>
      <dgm:spPr/>
    </dgm:pt>
    <dgm:pt modelId="{23654FC2-AF9D-419E-9A9D-2636B5CFACD7}" type="pres">
      <dgm:prSet presAssocID="{C423C5C6-A2BC-F345-A74F-D88552FFFBDA}" presName="textRect" presStyleLbl="revTx" presStyleIdx="1" presStyleCnt="6">
        <dgm:presLayoutVars>
          <dgm:chMax val="1"/>
          <dgm:chPref val="1"/>
        </dgm:presLayoutVars>
      </dgm:prSet>
      <dgm:spPr/>
      <dgm:t>
        <a:bodyPr/>
        <a:lstStyle/>
        <a:p>
          <a:endParaRPr lang="en-US"/>
        </a:p>
      </dgm:t>
    </dgm:pt>
    <dgm:pt modelId="{220925A9-BB6C-470A-9374-E5BC1E06AB65}" type="pres">
      <dgm:prSet presAssocID="{D978B808-72C5-4640-ADF5-FDA5D45B7561}" presName="sibTrans" presStyleLbl="sibTrans2D1" presStyleIdx="0" presStyleCnt="0"/>
      <dgm:spPr/>
      <dgm:t>
        <a:bodyPr/>
        <a:lstStyle/>
        <a:p>
          <a:endParaRPr lang="en-US"/>
        </a:p>
      </dgm:t>
    </dgm:pt>
    <dgm:pt modelId="{2AC7806E-34D6-4971-B960-934970EB364A}" type="pres">
      <dgm:prSet presAssocID="{09787877-C5D2-4A60-815C-6E642B63F796}" presName="compNode" presStyleCnt="0"/>
      <dgm:spPr/>
    </dgm:pt>
    <dgm:pt modelId="{B6505F21-36F7-437A-95EE-EF42B908D81B}" type="pres">
      <dgm:prSet presAssocID="{09787877-C5D2-4A60-815C-6E642B63F796}" presName="iconBgRect" presStyleLbl="bgShp" presStyleIdx="2" presStyleCnt="6"/>
      <dgm:spPr/>
    </dgm:pt>
    <dgm:pt modelId="{88BF9CC4-062D-4286-9BDC-175B3FE4223A}" type="pres">
      <dgm:prSet presAssocID="{09787877-C5D2-4A60-815C-6E642B63F796}"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Lecturer"/>
        </a:ext>
      </dgm:extLst>
    </dgm:pt>
    <dgm:pt modelId="{C1BC920F-C09C-4634-9F7B-0DB1FB9160DB}" type="pres">
      <dgm:prSet presAssocID="{09787877-C5D2-4A60-815C-6E642B63F796}" presName="spaceRect" presStyleCnt="0"/>
      <dgm:spPr/>
    </dgm:pt>
    <dgm:pt modelId="{E1FED892-1BE2-477E-AC89-E9B9A93BB695}" type="pres">
      <dgm:prSet presAssocID="{09787877-C5D2-4A60-815C-6E642B63F796}" presName="textRect" presStyleLbl="revTx" presStyleIdx="2" presStyleCnt="6">
        <dgm:presLayoutVars>
          <dgm:chMax val="1"/>
          <dgm:chPref val="1"/>
        </dgm:presLayoutVars>
      </dgm:prSet>
      <dgm:spPr/>
      <dgm:t>
        <a:bodyPr/>
        <a:lstStyle/>
        <a:p>
          <a:endParaRPr lang="en-US"/>
        </a:p>
      </dgm:t>
    </dgm:pt>
    <dgm:pt modelId="{41CE0E26-5F6C-414A-9DEA-5DBED8F75B0C}" type="pres">
      <dgm:prSet presAssocID="{CA660DD4-FC1D-4676-91E0-5F65933D7A3B}" presName="sibTrans" presStyleLbl="sibTrans2D1" presStyleIdx="0" presStyleCnt="0"/>
      <dgm:spPr/>
      <dgm:t>
        <a:bodyPr/>
        <a:lstStyle/>
        <a:p>
          <a:endParaRPr lang="en-US"/>
        </a:p>
      </dgm:t>
    </dgm:pt>
    <dgm:pt modelId="{0E41096F-06C3-4A8F-9425-7C6B1005E0C4}" type="pres">
      <dgm:prSet presAssocID="{8C7A6712-7874-420B-805D-764013766A34}" presName="compNode" presStyleCnt="0"/>
      <dgm:spPr/>
    </dgm:pt>
    <dgm:pt modelId="{9EE59F35-F75C-4AF4-AC1E-A3AD2DEF6D29}" type="pres">
      <dgm:prSet presAssocID="{8C7A6712-7874-420B-805D-764013766A34}" presName="iconBgRect" presStyleLbl="bgShp" presStyleIdx="3" presStyleCnt="6"/>
      <dgm:spPr/>
    </dgm:pt>
    <dgm:pt modelId="{4865BCB6-82A6-4A21-B293-CB23254087AA}" type="pres">
      <dgm:prSet presAssocID="{8C7A6712-7874-420B-805D-764013766A34}"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extLst>
        <a:ext uri="{E40237B7-FDA0-4F09-8148-C483321AD2D9}">
          <dgm14:cNvPr xmlns:dgm14="http://schemas.microsoft.com/office/drawing/2010/diagram" id="0" name="" descr="Close"/>
        </a:ext>
      </dgm:extLst>
    </dgm:pt>
    <dgm:pt modelId="{747BB849-98ED-46B6-92D6-EEEA299C8342}" type="pres">
      <dgm:prSet presAssocID="{8C7A6712-7874-420B-805D-764013766A34}" presName="spaceRect" presStyleCnt="0"/>
      <dgm:spPr/>
    </dgm:pt>
    <dgm:pt modelId="{9C2A408A-4D12-4C2E-93F1-3C420DE25705}" type="pres">
      <dgm:prSet presAssocID="{8C7A6712-7874-420B-805D-764013766A34}" presName="textRect" presStyleLbl="revTx" presStyleIdx="3" presStyleCnt="6">
        <dgm:presLayoutVars>
          <dgm:chMax val="1"/>
          <dgm:chPref val="1"/>
        </dgm:presLayoutVars>
      </dgm:prSet>
      <dgm:spPr/>
      <dgm:t>
        <a:bodyPr/>
        <a:lstStyle/>
        <a:p>
          <a:endParaRPr lang="en-US"/>
        </a:p>
      </dgm:t>
    </dgm:pt>
    <dgm:pt modelId="{1424D5F3-43DB-4316-A6CE-6BBA41A87371}" type="pres">
      <dgm:prSet presAssocID="{CEB93D81-5840-4C2B-85A4-B8D7658223FA}" presName="sibTrans" presStyleLbl="sibTrans2D1" presStyleIdx="0" presStyleCnt="0"/>
      <dgm:spPr/>
      <dgm:t>
        <a:bodyPr/>
        <a:lstStyle/>
        <a:p>
          <a:endParaRPr lang="en-US"/>
        </a:p>
      </dgm:t>
    </dgm:pt>
    <dgm:pt modelId="{C7A094C9-E6D6-4E59-968C-79A1598190E6}" type="pres">
      <dgm:prSet presAssocID="{82F73F19-0199-4127-A180-FDE10F42FBAB}" presName="compNode" presStyleCnt="0"/>
      <dgm:spPr/>
    </dgm:pt>
    <dgm:pt modelId="{76761EBB-0579-411B-A372-AB754CDEAE3A}" type="pres">
      <dgm:prSet presAssocID="{82F73F19-0199-4127-A180-FDE10F42FBAB}" presName="iconBgRect" presStyleLbl="bgShp" presStyleIdx="4" presStyleCnt="6"/>
      <dgm:spPr/>
    </dgm:pt>
    <dgm:pt modelId="{3B6C2F08-1B8B-4B4E-B19A-1338066B1BBA}" type="pres">
      <dgm:prSet presAssocID="{82F73F19-0199-4127-A180-FDE10F42FBAB}"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a:noFill/>
        </a:ln>
      </dgm:spPr>
      <dgm:extLst>
        <a:ext uri="{E40237B7-FDA0-4F09-8148-C483321AD2D9}">
          <dgm14:cNvPr xmlns:dgm14="http://schemas.microsoft.com/office/drawing/2010/diagram" id="0" name="" descr="Document"/>
        </a:ext>
      </dgm:extLst>
    </dgm:pt>
    <dgm:pt modelId="{AC240F13-7140-4963-B7D9-47456DCF977B}" type="pres">
      <dgm:prSet presAssocID="{82F73F19-0199-4127-A180-FDE10F42FBAB}" presName="spaceRect" presStyleCnt="0"/>
      <dgm:spPr/>
    </dgm:pt>
    <dgm:pt modelId="{5CCD4F1A-9225-4266-8BC9-563B1B0079C2}" type="pres">
      <dgm:prSet presAssocID="{82F73F19-0199-4127-A180-FDE10F42FBAB}" presName="textRect" presStyleLbl="revTx" presStyleIdx="4" presStyleCnt="6">
        <dgm:presLayoutVars>
          <dgm:chMax val="1"/>
          <dgm:chPref val="1"/>
        </dgm:presLayoutVars>
      </dgm:prSet>
      <dgm:spPr/>
      <dgm:t>
        <a:bodyPr/>
        <a:lstStyle/>
        <a:p>
          <a:endParaRPr lang="en-US"/>
        </a:p>
      </dgm:t>
    </dgm:pt>
    <dgm:pt modelId="{E39A9AC1-B4B8-480F-8ECE-C4B0F17BB888}" type="pres">
      <dgm:prSet presAssocID="{B9E951DD-84D4-49C2-BCF5-BAF6A32DF887}" presName="sibTrans" presStyleLbl="sibTrans2D1" presStyleIdx="0" presStyleCnt="0"/>
      <dgm:spPr/>
      <dgm:t>
        <a:bodyPr/>
        <a:lstStyle/>
        <a:p>
          <a:endParaRPr lang="en-US"/>
        </a:p>
      </dgm:t>
    </dgm:pt>
    <dgm:pt modelId="{EDFC5790-8871-4AB7-A49B-686CA497B40D}" type="pres">
      <dgm:prSet presAssocID="{3214E3A8-BCAB-4781-8236-3178876225F9}" presName="compNode" presStyleCnt="0"/>
      <dgm:spPr/>
    </dgm:pt>
    <dgm:pt modelId="{09F76F5E-586F-4BF4-96EC-5F20652E4794}" type="pres">
      <dgm:prSet presAssocID="{3214E3A8-BCAB-4781-8236-3178876225F9}" presName="iconBgRect" presStyleLbl="bgShp" presStyleIdx="5" presStyleCnt="6"/>
      <dgm:spPr/>
    </dgm:pt>
    <dgm:pt modelId="{AF7162D3-121E-4A27-9175-9E311599AAA2}" type="pres">
      <dgm:prSet presAssocID="{3214E3A8-BCAB-4781-8236-3178876225F9}"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a:blipFill>
        <a:ln>
          <a:noFill/>
        </a:ln>
      </dgm:spPr>
      <dgm:extLst>
        <a:ext uri="{E40237B7-FDA0-4F09-8148-C483321AD2D9}">
          <dgm14:cNvPr xmlns:dgm14="http://schemas.microsoft.com/office/drawing/2010/diagram" id="0" name="" descr="Users"/>
        </a:ext>
      </dgm:extLst>
    </dgm:pt>
    <dgm:pt modelId="{5FBA1208-007D-4153-BFB0-2E034E1411C9}" type="pres">
      <dgm:prSet presAssocID="{3214E3A8-BCAB-4781-8236-3178876225F9}" presName="spaceRect" presStyleCnt="0"/>
      <dgm:spPr/>
    </dgm:pt>
    <dgm:pt modelId="{FBA5D7DB-1C39-4E34-93BE-47961C5D6B0A}" type="pres">
      <dgm:prSet presAssocID="{3214E3A8-BCAB-4781-8236-3178876225F9}" presName="textRect" presStyleLbl="revTx" presStyleIdx="5" presStyleCnt="6">
        <dgm:presLayoutVars>
          <dgm:chMax val="1"/>
          <dgm:chPref val="1"/>
        </dgm:presLayoutVars>
      </dgm:prSet>
      <dgm:spPr/>
      <dgm:t>
        <a:bodyPr/>
        <a:lstStyle/>
        <a:p>
          <a:endParaRPr lang="en-US"/>
        </a:p>
      </dgm:t>
    </dgm:pt>
  </dgm:ptLst>
  <dgm:cxnLst>
    <dgm:cxn modelId="{AEF0F139-DA16-724B-852E-649948106277}" type="presOf" srcId="{B9E951DD-84D4-49C2-BCF5-BAF6A32DF887}" destId="{E39A9AC1-B4B8-480F-8ECE-C4B0F17BB888}" srcOrd="0" destOrd="0" presId="urn:microsoft.com/office/officeart/2018/2/layout/IconCircleList"/>
    <dgm:cxn modelId="{E0DBF90A-C927-0642-A275-3CA7D24A96B3}" type="presOf" srcId="{CA660DD4-FC1D-4676-91E0-5F65933D7A3B}" destId="{41CE0E26-5F6C-414A-9DEA-5DBED8F75B0C}" srcOrd="0" destOrd="0" presId="urn:microsoft.com/office/officeart/2018/2/layout/IconCircleList"/>
    <dgm:cxn modelId="{0C29E6EF-7DEB-4269-BE3F-BAC929B278FD}" srcId="{D51188D6-628D-4B3B-87D2-9559C40585C9}" destId="{8C7A6712-7874-420B-805D-764013766A34}" srcOrd="3" destOrd="0" parTransId="{DF3E392D-83AF-4ABF-BB1B-B6022AB28BE5}" sibTransId="{CEB93D81-5840-4C2B-85A4-B8D7658223FA}"/>
    <dgm:cxn modelId="{C790DB44-A17A-B14B-A801-10541C759A4E}" type="presOf" srcId="{D51188D6-628D-4B3B-87D2-9559C40585C9}" destId="{CD399DB1-C69A-4925-8627-E2896E21BE6F}" srcOrd="0" destOrd="0" presId="urn:microsoft.com/office/officeart/2018/2/layout/IconCircleList"/>
    <dgm:cxn modelId="{CE9598BA-115A-4300-BA27-1E0F001DBA00}" srcId="{D51188D6-628D-4B3B-87D2-9559C40585C9}" destId="{3214E3A8-BCAB-4781-8236-3178876225F9}" srcOrd="5" destOrd="0" parTransId="{1F6F9A25-572F-4E65-9394-6A7662846EF4}" sibTransId="{7B1880E0-2F60-4109-83C2-546A5AE0374D}"/>
    <dgm:cxn modelId="{09F5A0C2-384B-C34B-A999-DA8F70F80405}" type="presOf" srcId="{C423C5C6-A2BC-F345-A74F-D88552FFFBDA}" destId="{23654FC2-AF9D-419E-9A9D-2636B5CFACD7}" srcOrd="0" destOrd="0" presId="urn:microsoft.com/office/officeart/2018/2/layout/IconCircleList"/>
    <dgm:cxn modelId="{BFF9185B-2126-4728-BAE8-20D4E6677AC9}" srcId="{D51188D6-628D-4B3B-87D2-9559C40585C9}" destId="{82F73F19-0199-4127-A180-FDE10F42FBAB}" srcOrd="4" destOrd="0" parTransId="{D5BE712D-BF05-4137-9EBC-F5D06D80B5A7}" sibTransId="{B9E951DD-84D4-49C2-BCF5-BAF6A32DF887}"/>
    <dgm:cxn modelId="{0D9C28DC-2A2F-094D-8DC8-CD2AC077B514}" type="presOf" srcId="{D978B808-72C5-4640-ADF5-FDA5D45B7561}" destId="{220925A9-BB6C-470A-9374-E5BC1E06AB65}" srcOrd="0" destOrd="0" presId="urn:microsoft.com/office/officeart/2018/2/layout/IconCircleList"/>
    <dgm:cxn modelId="{6DAC024E-5D1B-442F-8A6C-974483978A0F}" srcId="{D51188D6-628D-4B3B-87D2-9559C40585C9}" destId="{09787877-C5D2-4A60-815C-6E642B63F796}" srcOrd="2" destOrd="0" parTransId="{067AFAD4-3540-423C-ADAD-69FF6E9E5486}" sibTransId="{CA660DD4-FC1D-4676-91E0-5F65933D7A3B}"/>
    <dgm:cxn modelId="{64C7344A-6B81-1745-9B42-87E4452399C6}" type="presOf" srcId="{FB31662A-43C8-4D4B-8CFA-66374A461AC4}" destId="{DE30E75C-7BC9-460B-ABD4-22E60DF36172}" srcOrd="0" destOrd="0" presId="urn:microsoft.com/office/officeart/2018/2/layout/IconCircleList"/>
    <dgm:cxn modelId="{6CD3A7EE-591B-451E-B65F-EC0A441CBA24}" srcId="{D51188D6-628D-4B3B-87D2-9559C40585C9}" destId="{FB31662A-43C8-4D4B-8CFA-66374A461AC4}" srcOrd="0" destOrd="0" parTransId="{788F9447-B0D1-4A86-A2F9-2A2E9C1EEF21}" sibTransId="{0992FCA2-9103-4EE5-B519-879DB3B1E298}"/>
    <dgm:cxn modelId="{B7E592DD-2BBB-F643-A99D-13FD9F37518C}" type="presOf" srcId="{09787877-C5D2-4A60-815C-6E642B63F796}" destId="{E1FED892-1BE2-477E-AC89-E9B9A93BB695}" srcOrd="0" destOrd="0" presId="urn:microsoft.com/office/officeart/2018/2/layout/IconCircleList"/>
    <dgm:cxn modelId="{F77FB091-4EF0-164D-9874-941A9CDA9714}" srcId="{D51188D6-628D-4B3B-87D2-9559C40585C9}" destId="{C423C5C6-A2BC-F345-A74F-D88552FFFBDA}" srcOrd="1" destOrd="0" parTransId="{B597B911-D269-6E41-BC52-7BBBE2509014}" sibTransId="{D978B808-72C5-4640-ADF5-FDA5D45B7561}"/>
    <dgm:cxn modelId="{35D8A75C-1C93-9E42-BF23-7863BB95B255}" type="presOf" srcId="{CEB93D81-5840-4C2B-85A4-B8D7658223FA}" destId="{1424D5F3-43DB-4316-A6CE-6BBA41A87371}" srcOrd="0" destOrd="0" presId="urn:microsoft.com/office/officeart/2018/2/layout/IconCircleList"/>
    <dgm:cxn modelId="{5862C2A9-76D8-F747-8577-1CFB8E831BE1}" type="presOf" srcId="{0992FCA2-9103-4EE5-B519-879DB3B1E298}" destId="{CC69580E-817A-4290-8751-DDACF6FC01EE}" srcOrd="0" destOrd="0" presId="urn:microsoft.com/office/officeart/2018/2/layout/IconCircleList"/>
    <dgm:cxn modelId="{7512E894-2162-7D44-A933-1941579F4383}" type="presOf" srcId="{3214E3A8-BCAB-4781-8236-3178876225F9}" destId="{FBA5D7DB-1C39-4E34-93BE-47961C5D6B0A}" srcOrd="0" destOrd="0" presId="urn:microsoft.com/office/officeart/2018/2/layout/IconCircleList"/>
    <dgm:cxn modelId="{62563C41-BE4B-444F-AFCC-CA282C73A28D}" type="presOf" srcId="{8C7A6712-7874-420B-805D-764013766A34}" destId="{9C2A408A-4D12-4C2E-93F1-3C420DE25705}" srcOrd="0" destOrd="0" presId="urn:microsoft.com/office/officeart/2018/2/layout/IconCircleList"/>
    <dgm:cxn modelId="{78D4C07A-BE6E-CF4C-8A68-D7434F0610FA}" type="presOf" srcId="{82F73F19-0199-4127-A180-FDE10F42FBAB}" destId="{5CCD4F1A-9225-4266-8BC9-563B1B0079C2}" srcOrd="0" destOrd="0" presId="urn:microsoft.com/office/officeart/2018/2/layout/IconCircleList"/>
    <dgm:cxn modelId="{B74A6010-DC3F-1347-B3E9-5406F9387F11}" type="presParOf" srcId="{CD399DB1-C69A-4925-8627-E2896E21BE6F}" destId="{F5C09F11-5F4B-4E0D-B413-F3E0D1A24127}" srcOrd="0" destOrd="0" presId="urn:microsoft.com/office/officeart/2018/2/layout/IconCircleList"/>
    <dgm:cxn modelId="{0DE89AB4-B0CA-6648-9072-7D4E1D3539DC}" type="presParOf" srcId="{F5C09F11-5F4B-4E0D-B413-F3E0D1A24127}" destId="{33BE23CD-E811-4A51-B564-C20354D21544}" srcOrd="0" destOrd="0" presId="urn:microsoft.com/office/officeart/2018/2/layout/IconCircleList"/>
    <dgm:cxn modelId="{49888EB1-B3C2-2F4B-92D4-13A26701A481}" type="presParOf" srcId="{33BE23CD-E811-4A51-B564-C20354D21544}" destId="{8D88354D-ABBC-4A84-8434-31B3C697979D}" srcOrd="0" destOrd="0" presId="urn:microsoft.com/office/officeart/2018/2/layout/IconCircleList"/>
    <dgm:cxn modelId="{306C97FC-F018-2348-BDF8-28A1134E2E05}" type="presParOf" srcId="{33BE23CD-E811-4A51-B564-C20354D21544}" destId="{9494AB2A-66A6-4547-A6EC-BF2F9F5E319B}" srcOrd="1" destOrd="0" presId="urn:microsoft.com/office/officeart/2018/2/layout/IconCircleList"/>
    <dgm:cxn modelId="{5CA80297-067E-EF42-A0CF-7864E0CDE9F1}" type="presParOf" srcId="{33BE23CD-E811-4A51-B564-C20354D21544}" destId="{6C2BB3EB-918A-446F-BBCD-9EABF10A3F6C}" srcOrd="2" destOrd="0" presId="urn:microsoft.com/office/officeart/2018/2/layout/IconCircleList"/>
    <dgm:cxn modelId="{3C75C919-F15A-2745-B840-9042A583C87C}" type="presParOf" srcId="{33BE23CD-E811-4A51-B564-C20354D21544}" destId="{DE30E75C-7BC9-460B-ABD4-22E60DF36172}" srcOrd="3" destOrd="0" presId="urn:microsoft.com/office/officeart/2018/2/layout/IconCircleList"/>
    <dgm:cxn modelId="{C311E7BE-B9B9-B04A-83B5-7E2973A1E1EB}" type="presParOf" srcId="{F5C09F11-5F4B-4E0D-B413-F3E0D1A24127}" destId="{CC69580E-817A-4290-8751-DDACF6FC01EE}" srcOrd="1" destOrd="0" presId="urn:microsoft.com/office/officeart/2018/2/layout/IconCircleList"/>
    <dgm:cxn modelId="{0D8CA244-9BF7-3B4F-8801-6A92506B32A5}" type="presParOf" srcId="{F5C09F11-5F4B-4E0D-B413-F3E0D1A24127}" destId="{F61D9531-F0E7-453E-A523-3B299149291C}" srcOrd="2" destOrd="0" presId="urn:microsoft.com/office/officeart/2018/2/layout/IconCircleList"/>
    <dgm:cxn modelId="{5B300190-2542-004E-B7B7-896DE824A99E}" type="presParOf" srcId="{F61D9531-F0E7-453E-A523-3B299149291C}" destId="{CA26E4E6-1251-43D3-AF41-B2ECE15B47E2}" srcOrd="0" destOrd="0" presId="urn:microsoft.com/office/officeart/2018/2/layout/IconCircleList"/>
    <dgm:cxn modelId="{EF03B2D7-53D3-4945-87D8-69FE4E9A432E}" type="presParOf" srcId="{F61D9531-F0E7-453E-A523-3B299149291C}" destId="{3AF11CA4-049B-4179-98C4-4F7718290EF4}" srcOrd="1" destOrd="0" presId="urn:microsoft.com/office/officeart/2018/2/layout/IconCircleList"/>
    <dgm:cxn modelId="{FBADC1CA-C54A-644B-A635-7F5E573B874F}" type="presParOf" srcId="{F61D9531-F0E7-453E-A523-3B299149291C}" destId="{67AC51BE-8BF6-4848-94FA-8C00CA83BA2C}" srcOrd="2" destOrd="0" presId="urn:microsoft.com/office/officeart/2018/2/layout/IconCircleList"/>
    <dgm:cxn modelId="{A76D9D59-AEC8-C040-AE4D-22978C2E90D6}" type="presParOf" srcId="{F61D9531-F0E7-453E-A523-3B299149291C}" destId="{23654FC2-AF9D-419E-9A9D-2636B5CFACD7}" srcOrd="3" destOrd="0" presId="urn:microsoft.com/office/officeart/2018/2/layout/IconCircleList"/>
    <dgm:cxn modelId="{21027B30-5D52-2643-90CC-5ED178DFA92D}" type="presParOf" srcId="{F5C09F11-5F4B-4E0D-B413-F3E0D1A24127}" destId="{220925A9-BB6C-470A-9374-E5BC1E06AB65}" srcOrd="3" destOrd="0" presId="urn:microsoft.com/office/officeart/2018/2/layout/IconCircleList"/>
    <dgm:cxn modelId="{BEE87ED3-74ED-4442-A334-E2A734C6F5BA}" type="presParOf" srcId="{F5C09F11-5F4B-4E0D-B413-F3E0D1A24127}" destId="{2AC7806E-34D6-4971-B960-934970EB364A}" srcOrd="4" destOrd="0" presId="urn:microsoft.com/office/officeart/2018/2/layout/IconCircleList"/>
    <dgm:cxn modelId="{BAFAEDF9-D1E8-1446-A995-B864EA544D66}" type="presParOf" srcId="{2AC7806E-34D6-4971-B960-934970EB364A}" destId="{B6505F21-36F7-437A-95EE-EF42B908D81B}" srcOrd="0" destOrd="0" presId="urn:microsoft.com/office/officeart/2018/2/layout/IconCircleList"/>
    <dgm:cxn modelId="{CC0E54E9-27F4-9B47-BB2F-470B52420D92}" type="presParOf" srcId="{2AC7806E-34D6-4971-B960-934970EB364A}" destId="{88BF9CC4-062D-4286-9BDC-175B3FE4223A}" srcOrd="1" destOrd="0" presId="urn:microsoft.com/office/officeart/2018/2/layout/IconCircleList"/>
    <dgm:cxn modelId="{FDEF8D2C-B608-A84B-8E41-B27AF4422835}" type="presParOf" srcId="{2AC7806E-34D6-4971-B960-934970EB364A}" destId="{C1BC920F-C09C-4634-9F7B-0DB1FB9160DB}" srcOrd="2" destOrd="0" presId="urn:microsoft.com/office/officeart/2018/2/layout/IconCircleList"/>
    <dgm:cxn modelId="{D56EDA7A-EB45-E24E-AD17-4AFD33F2DD87}" type="presParOf" srcId="{2AC7806E-34D6-4971-B960-934970EB364A}" destId="{E1FED892-1BE2-477E-AC89-E9B9A93BB695}" srcOrd="3" destOrd="0" presId="urn:microsoft.com/office/officeart/2018/2/layout/IconCircleList"/>
    <dgm:cxn modelId="{36C1493D-5382-2245-9D78-A8D13ED3F12D}" type="presParOf" srcId="{F5C09F11-5F4B-4E0D-B413-F3E0D1A24127}" destId="{41CE0E26-5F6C-414A-9DEA-5DBED8F75B0C}" srcOrd="5" destOrd="0" presId="urn:microsoft.com/office/officeart/2018/2/layout/IconCircleList"/>
    <dgm:cxn modelId="{C2CD360D-80AC-E846-896F-6519449B1E1C}" type="presParOf" srcId="{F5C09F11-5F4B-4E0D-B413-F3E0D1A24127}" destId="{0E41096F-06C3-4A8F-9425-7C6B1005E0C4}" srcOrd="6" destOrd="0" presId="urn:microsoft.com/office/officeart/2018/2/layout/IconCircleList"/>
    <dgm:cxn modelId="{CEDF4D26-0248-2A4A-B258-99C91B876766}" type="presParOf" srcId="{0E41096F-06C3-4A8F-9425-7C6B1005E0C4}" destId="{9EE59F35-F75C-4AF4-AC1E-A3AD2DEF6D29}" srcOrd="0" destOrd="0" presId="urn:microsoft.com/office/officeart/2018/2/layout/IconCircleList"/>
    <dgm:cxn modelId="{568FA6ED-7DA7-104E-9582-B7E0CBC4DCB1}" type="presParOf" srcId="{0E41096F-06C3-4A8F-9425-7C6B1005E0C4}" destId="{4865BCB6-82A6-4A21-B293-CB23254087AA}" srcOrd="1" destOrd="0" presId="urn:microsoft.com/office/officeart/2018/2/layout/IconCircleList"/>
    <dgm:cxn modelId="{23762311-8486-A040-BA59-D123E65B6878}" type="presParOf" srcId="{0E41096F-06C3-4A8F-9425-7C6B1005E0C4}" destId="{747BB849-98ED-46B6-92D6-EEEA299C8342}" srcOrd="2" destOrd="0" presId="urn:microsoft.com/office/officeart/2018/2/layout/IconCircleList"/>
    <dgm:cxn modelId="{0F882ACF-A22F-644F-B841-E04BC9B46D98}" type="presParOf" srcId="{0E41096F-06C3-4A8F-9425-7C6B1005E0C4}" destId="{9C2A408A-4D12-4C2E-93F1-3C420DE25705}" srcOrd="3" destOrd="0" presId="urn:microsoft.com/office/officeart/2018/2/layout/IconCircleList"/>
    <dgm:cxn modelId="{CCB70828-7F45-B24E-B51E-4F1B51DEC1C7}" type="presParOf" srcId="{F5C09F11-5F4B-4E0D-B413-F3E0D1A24127}" destId="{1424D5F3-43DB-4316-A6CE-6BBA41A87371}" srcOrd="7" destOrd="0" presId="urn:microsoft.com/office/officeart/2018/2/layout/IconCircleList"/>
    <dgm:cxn modelId="{B6C1167F-76EA-E64E-9E64-CDC4FEEF072C}" type="presParOf" srcId="{F5C09F11-5F4B-4E0D-B413-F3E0D1A24127}" destId="{C7A094C9-E6D6-4E59-968C-79A1598190E6}" srcOrd="8" destOrd="0" presId="urn:microsoft.com/office/officeart/2018/2/layout/IconCircleList"/>
    <dgm:cxn modelId="{29904D1E-4886-EE43-BA75-42BD0B99AFBE}" type="presParOf" srcId="{C7A094C9-E6D6-4E59-968C-79A1598190E6}" destId="{76761EBB-0579-411B-A372-AB754CDEAE3A}" srcOrd="0" destOrd="0" presId="urn:microsoft.com/office/officeart/2018/2/layout/IconCircleList"/>
    <dgm:cxn modelId="{5D0DB760-1CD7-D44D-A7A2-845233079758}" type="presParOf" srcId="{C7A094C9-E6D6-4E59-968C-79A1598190E6}" destId="{3B6C2F08-1B8B-4B4E-B19A-1338066B1BBA}" srcOrd="1" destOrd="0" presId="urn:microsoft.com/office/officeart/2018/2/layout/IconCircleList"/>
    <dgm:cxn modelId="{9AC4E755-54CC-1548-A874-1847D5C68708}" type="presParOf" srcId="{C7A094C9-E6D6-4E59-968C-79A1598190E6}" destId="{AC240F13-7140-4963-B7D9-47456DCF977B}" srcOrd="2" destOrd="0" presId="urn:microsoft.com/office/officeart/2018/2/layout/IconCircleList"/>
    <dgm:cxn modelId="{5F2BAF2C-ACD8-584B-8114-77CB57A79052}" type="presParOf" srcId="{C7A094C9-E6D6-4E59-968C-79A1598190E6}" destId="{5CCD4F1A-9225-4266-8BC9-563B1B0079C2}" srcOrd="3" destOrd="0" presId="urn:microsoft.com/office/officeart/2018/2/layout/IconCircleList"/>
    <dgm:cxn modelId="{01F21C0D-7B18-904C-9DDF-B292CDE462BE}" type="presParOf" srcId="{F5C09F11-5F4B-4E0D-B413-F3E0D1A24127}" destId="{E39A9AC1-B4B8-480F-8ECE-C4B0F17BB888}" srcOrd="9" destOrd="0" presId="urn:microsoft.com/office/officeart/2018/2/layout/IconCircleList"/>
    <dgm:cxn modelId="{2CFE7C5A-E180-A04C-9AB9-0FE9BFFB55C4}" type="presParOf" srcId="{F5C09F11-5F4B-4E0D-B413-F3E0D1A24127}" destId="{EDFC5790-8871-4AB7-A49B-686CA497B40D}" srcOrd="10" destOrd="0" presId="urn:microsoft.com/office/officeart/2018/2/layout/IconCircleList"/>
    <dgm:cxn modelId="{6FB39942-D1B8-D74D-8C97-6E2FD05CBB14}" type="presParOf" srcId="{EDFC5790-8871-4AB7-A49B-686CA497B40D}" destId="{09F76F5E-586F-4BF4-96EC-5F20652E4794}" srcOrd="0" destOrd="0" presId="urn:microsoft.com/office/officeart/2018/2/layout/IconCircleList"/>
    <dgm:cxn modelId="{4BE12E2A-6D25-2E44-A0E9-C1B209791AF7}" type="presParOf" srcId="{EDFC5790-8871-4AB7-A49B-686CA497B40D}" destId="{AF7162D3-121E-4A27-9175-9E311599AAA2}" srcOrd="1" destOrd="0" presId="urn:microsoft.com/office/officeart/2018/2/layout/IconCircleList"/>
    <dgm:cxn modelId="{6AF81758-0C18-604A-8052-20534752F717}" type="presParOf" srcId="{EDFC5790-8871-4AB7-A49B-686CA497B40D}" destId="{5FBA1208-007D-4153-BFB0-2E034E1411C9}" srcOrd="2" destOrd="0" presId="urn:microsoft.com/office/officeart/2018/2/layout/IconCircleList"/>
    <dgm:cxn modelId="{AFCFBD9E-1983-8849-AC5E-131D517FDD52}" type="presParOf" srcId="{EDFC5790-8871-4AB7-A49B-686CA497B40D}" destId="{FBA5D7DB-1C39-4E34-93BE-47961C5D6B0A}"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02FFEE4-F089-244A-814A-6D348C5B2A48}" type="doc">
      <dgm:prSet loTypeId="urn:microsoft.com/office/officeart/2005/8/layout/cycle2" loCatId="cycle" qsTypeId="urn:microsoft.com/office/officeart/2005/8/quickstyle/simple1" qsCatId="simple" csTypeId="urn:microsoft.com/office/officeart/2005/8/colors/colorful4" csCatId="colorful"/>
      <dgm:spPr/>
      <dgm:t>
        <a:bodyPr/>
        <a:lstStyle/>
        <a:p>
          <a:endParaRPr lang="en-US"/>
        </a:p>
      </dgm:t>
    </dgm:pt>
    <dgm:pt modelId="{81573D7F-C114-9241-A11C-5E19856E640E}">
      <dgm:prSet/>
      <dgm:spPr/>
      <dgm:t>
        <a:bodyPr/>
        <a:lstStyle/>
        <a:p>
          <a:r>
            <a:rPr lang="en-US" baseline="0"/>
            <a:t>Identify opportunities for improvement</a:t>
          </a:r>
          <a:endParaRPr lang="en-US"/>
        </a:p>
      </dgm:t>
    </dgm:pt>
    <dgm:pt modelId="{CCBBA8AB-091D-524A-BB21-5B223366B329}" type="parTrans" cxnId="{4B7437B3-F4A6-F749-8DF2-EF4E7EDD7EB1}">
      <dgm:prSet/>
      <dgm:spPr/>
      <dgm:t>
        <a:bodyPr/>
        <a:lstStyle/>
        <a:p>
          <a:endParaRPr lang="en-US"/>
        </a:p>
      </dgm:t>
    </dgm:pt>
    <dgm:pt modelId="{CFCAD432-2327-7F4B-8E42-581B2BF93C9A}" type="sibTrans" cxnId="{4B7437B3-F4A6-F749-8DF2-EF4E7EDD7EB1}">
      <dgm:prSet/>
      <dgm:spPr/>
      <dgm:t>
        <a:bodyPr/>
        <a:lstStyle/>
        <a:p>
          <a:endParaRPr lang="en-US"/>
        </a:p>
      </dgm:t>
    </dgm:pt>
    <dgm:pt modelId="{6E6A9F52-CCB7-4C42-BFFA-81B3B39BEE28}">
      <dgm:prSet/>
      <dgm:spPr/>
      <dgm:t>
        <a:bodyPr/>
        <a:lstStyle/>
        <a:p>
          <a:r>
            <a:rPr lang="en-US" baseline="0"/>
            <a:t>Collaborate with other departments</a:t>
          </a:r>
          <a:endParaRPr lang="en-US"/>
        </a:p>
      </dgm:t>
    </dgm:pt>
    <dgm:pt modelId="{98181878-EA49-ED42-9188-21879DEF92AC}" type="parTrans" cxnId="{DF61EF54-9E03-1648-B130-6FF7778061BA}">
      <dgm:prSet/>
      <dgm:spPr/>
      <dgm:t>
        <a:bodyPr/>
        <a:lstStyle/>
        <a:p>
          <a:endParaRPr lang="en-US"/>
        </a:p>
      </dgm:t>
    </dgm:pt>
    <dgm:pt modelId="{DF37948F-D0A3-CA4D-BF2E-C060B69F9402}" type="sibTrans" cxnId="{DF61EF54-9E03-1648-B130-6FF7778061BA}">
      <dgm:prSet/>
      <dgm:spPr/>
      <dgm:t>
        <a:bodyPr/>
        <a:lstStyle/>
        <a:p>
          <a:endParaRPr lang="en-US"/>
        </a:p>
      </dgm:t>
    </dgm:pt>
    <dgm:pt modelId="{8B20F1F8-273D-1543-BF2D-D3B13A0100FF}">
      <dgm:prSet/>
      <dgm:spPr/>
      <dgm:t>
        <a:bodyPr/>
        <a:lstStyle/>
        <a:p>
          <a:r>
            <a:rPr lang="en-US" baseline="0"/>
            <a:t>Identify measurable goals</a:t>
          </a:r>
          <a:endParaRPr lang="en-US"/>
        </a:p>
      </dgm:t>
    </dgm:pt>
    <dgm:pt modelId="{4D0FAA29-F9F2-7C4F-B6D2-4AEC5ADE62CC}" type="parTrans" cxnId="{CFE26CEB-6FA1-3C4C-B1CA-A8D6851207B7}">
      <dgm:prSet/>
      <dgm:spPr/>
      <dgm:t>
        <a:bodyPr/>
        <a:lstStyle/>
        <a:p>
          <a:endParaRPr lang="en-US"/>
        </a:p>
      </dgm:t>
    </dgm:pt>
    <dgm:pt modelId="{F3220511-EEEC-A044-A465-F3166B291DEA}" type="sibTrans" cxnId="{CFE26CEB-6FA1-3C4C-B1CA-A8D6851207B7}">
      <dgm:prSet/>
      <dgm:spPr/>
      <dgm:t>
        <a:bodyPr/>
        <a:lstStyle/>
        <a:p>
          <a:endParaRPr lang="en-US"/>
        </a:p>
      </dgm:t>
    </dgm:pt>
    <dgm:pt modelId="{DA448CD6-0563-8D41-A29F-8552E3D52D05}">
      <dgm:prSet/>
      <dgm:spPr/>
      <dgm:t>
        <a:bodyPr/>
        <a:lstStyle/>
        <a:p>
          <a:r>
            <a:rPr lang="en-US" baseline="0"/>
            <a:t>Pilot Program</a:t>
          </a:r>
          <a:endParaRPr lang="en-US"/>
        </a:p>
      </dgm:t>
    </dgm:pt>
    <dgm:pt modelId="{A5C6F3AA-9AFD-D243-A0DA-331B29DCEF76}" type="parTrans" cxnId="{CEC3520F-8BFD-5541-A6B8-1E7B4737E817}">
      <dgm:prSet/>
      <dgm:spPr/>
      <dgm:t>
        <a:bodyPr/>
        <a:lstStyle/>
        <a:p>
          <a:endParaRPr lang="en-US"/>
        </a:p>
      </dgm:t>
    </dgm:pt>
    <dgm:pt modelId="{BF6F9461-0394-A144-B0D0-32D2A74F3D2E}" type="sibTrans" cxnId="{CEC3520F-8BFD-5541-A6B8-1E7B4737E817}">
      <dgm:prSet/>
      <dgm:spPr/>
      <dgm:t>
        <a:bodyPr/>
        <a:lstStyle/>
        <a:p>
          <a:endParaRPr lang="en-US"/>
        </a:p>
      </dgm:t>
    </dgm:pt>
    <dgm:pt modelId="{54A45052-C6F0-394C-BD9E-FB5E3DCF3155}">
      <dgm:prSet/>
      <dgm:spPr/>
      <dgm:t>
        <a:bodyPr/>
        <a:lstStyle/>
        <a:p>
          <a:r>
            <a:rPr lang="en-US" baseline="0"/>
            <a:t>Create buy in - EMQP</a:t>
          </a:r>
          <a:endParaRPr lang="en-US"/>
        </a:p>
      </dgm:t>
    </dgm:pt>
    <dgm:pt modelId="{E6203972-8CA1-8441-8C4C-2866688EDE32}" type="parTrans" cxnId="{46C34E36-D77D-F04B-874B-DF3D5B42EEE6}">
      <dgm:prSet/>
      <dgm:spPr/>
      <dgm:t>
        <a:bodyPr/>
        <a:lstStyle/>
        <a:p>
          <a:endParaRPr lang="en-US"/>
        </a:p>
      </dgm:t>
    </dgm:pt>
    <dgm:pt modelId="{829A7936-FA23-D248-BCEA-D3CA4F6E5BE2}" type="sibTrans" cxnId="{46C34E36-D77D-F04B-874B-DF3D5B42EEE6}">
      <dgm:prSet/>
      <dgm:spPr/>
      <dgm:t>
        <a:bodyPr/>
        <a:lstStyle/>
        <a:p>
          <a:endParaRPr lang="en-US"/>
        </a:p>
      </dgm:t>
    </dgm:pt>
    <dgm:pt modelId="{425155D1-23C4-3343-AF28-C2B592496E7C}">
      <dgm:prSet/>
      <dgm:spPr/>
      <dgm:t>
        <a:bodyPr/>
        <a:lstStyle/>
        <a:p>
          <a:r>
            <a:rPr lang="en-US" baseline="0"/>
            <a:t>Educate</a:t>
          </a:r>
          <a:endParaRPr lang="en-US"/>
        </a:p>
      </dgm:t>
    </dgm:pt>
    <dgm:pt modelId="{B8B1D91B-0CC2-DA4C-9B5C-755183CD1E8C}" type="parTrans" cxnId="{28F204E3-6AAB-8F48-9879-FE430A15A1AC}">
      <dgm:prSet/>
      <dgm:spPr/>
      <dgm:t>
        <a:bodyPr/>
        <a:lstStyle/>
        <a:p>
          <a:endParaRPr lang="en-US"/>
        </a:p>
      </dgm:t>
    </dgm:pt>
    <dgm:pt modelId="{36276AA6-397E-AD49-928A-4D6E6D3BAEBA}" type="sibTrans" cxnId="{28F204E3-6AAB-8F48-9879-FE430A15A1AC}">
      <dgm:prSet/>
      <dgm:spPr/>
      <dgm:t>
        <a:bodyPr/>
        <a:lstStyle/>
        <a:p>
          <a:endParaRPr lang="en-US"/>
        </a:p>
      </dgm:t>
    </dgm:pt>
    <dgm:pt modelId="{9E94EFA0-DC39-0341-8F3A-13ADF509EAF7}">
      <dgm:prSet/>
      <dgm:spPr/>
      <dgm:t>
        <a:bodyPr/>
        <a:lstStyle/>
        <a:p>
          <a:r>
            <a:rPr lang="en-US" baseline="0"/>
            <a:t>EHR adjustments</a:t>
          </a:r>
          <a:endParaRPr lang="en-US"/>
        </a:p>
      </dgm:t>
    </dgm:pt>
    <dgm:pt modelId="{35A7C171-D948-994D-AB95-A7BE845DBD94}" type="parTrans" cxnId="{5ED58FC7-CCE7-1E43-8319-89A62D039008}">
      <dgm:prSet/>
      <dgm:spPr/>
      <dgm:t>
        <a:bodyPr/>
        <a:lstStyle/>
        <a:p>
          <a:endParaRPr lang="en-US"/>
        </a:p>
      </dgm:t>
    </dgm:pt>
    <dgm:pt modelId="{EEBFC51E-56CC-3C4B-9862-38036FE1CC05}" type="sibTrans" cxnId="{5ED58FC7-CCE7-1E43-8319-89A62D039008}">
      <dgm:prSet/>
      <dgm:spPr/>
      <dgm:t>
        <a:bodyPr/>
        <a:lstStyle/>
        <a:p>
          <a:endParaRPr lang="en-US"/>
        </a:p>
      </dgm:t>
    </dgm:pt>
    <dgm:pt modelId="{24EBFC60-1851-9E43-B204-EC47C020BC6D}">
      <dgm:prSet/>
      <dgm:spPr/>
      <dgm:t>
        <a:bodyPr/>
        <a:lstStyle/>
        <a:p>
          <a:r>
            <a:rPr lang="en-US" baseline="0"/>
            <a:t>Program Roll out</a:t>
          </a:r>
          <a:endParaRPr lang="en-US"/>
        </a:p>
      </dgm:t>
    </dgm:pt>
    <dgm:pt modelId="{F1B32755-0A43-C64F-9A79-F2E1FA5E4FA6}" type="parTrans" cxnId="{76F40C05-3E86-4044-8C09-7E9CC6C9249D}">
      <dgm:prSet/>
      <dgm:spPr/>
      <dgm:t>
        <a:bodyPr/>
        <a:lstStyle/>
        <a:p>
          <a:endParaRPr lang="en-US"/>
        </a:p>
      </dgm:t>
    </dgm:pt>
    <dgm:pt modelId="{80AE28AB-967C-4944-8A56-CA6C1FE3C8FE}" type="sibTrans" cxnId="{76F40C05-3E86-4044-8C09-7E9CC6C9249D}">
      <dgm:prSet/>
      <dgm:spPr/>
      <dgm:t>
        <a:bodyPr/>
        <a:lstStyle/>
        <a:p>
          <a:endParaRPr lang="en-US"/>
        </a:p>
      </dgm:t>
    </dgm:pt>
    <dgm:pt modelId="{3CD5505A-E24F-EE47-A474-F9C30FA970AE}">
      <dgm:prSet/>
      <dgm:spPr/>
      <dgm:t>
        <a:bodyPr/>
        <a:lstStyle/>
        <a:p>
          <a:r>
            <a:rPr lang="en-US" baseline="0"/>
            <a:t>Align Incentives - QSP</a:t>
          </a:r>
          <a:endParaRPr lang="en-US"/>
        </a:p>
      </dgm:t>
    </dgm:pt>
    <dgm:pt modelId="{CDC988FB-C0F1-0A4E-B6F0-042D6A839610}" type="parTrans" cxnId="{019F16E1-669B-F444-BC36-CECFF4F271D2}">
      <dgm:prSet/>
      <dgm:spPr/>
      <dgm:t>
        <a:bodyPr/>
        <a:lstStyle/>
        <a:p>
          <a:endParaRPr lang="en-US"/>
        </a:p>
      </dgm:t>
    </dgm:pt>
    <dgm:pt modelId="{1B130A76-46D8-8146-8524-CB869FF62EFD}" type="sibTrans" cxnId="{019F16E1-669B-F444-BC36-CECFF4F271D2}">
      <dgm:prSet/>
      <dgm:spPr/>
      <dgm:t>
        <a:bodyPr/>
        <a:lstStyle/>
        <a:p>
          <a:endParaRPr lang="en-US"/>
        </a:p>
      </dgm:t>
    </dgm:pt>
    <dgm:pt modelId="{A6A0A564-4D85-1443-8C8D-EF29DE89E329}">
      <dgm:prSet/>
      <dgm:spPr/>
      <dgm:t>
        <a:bodyPr/>
        <a:lstStyle/>
        <a:p>
          <a:r>
            <a:rPr lang="en-US" baseline="0"/>
            <a:t>Measure improvements</a:t>
          </a:r>
          <a:endParaRPr lang="en-US"/>
        </a:p>
      </dgm:t>
    </dgm:pt>
    <dgm:pt modelId="{B9EAD73D-A515-C14A-8C03-F6CE967BD358}" type="parTrans" cxnId="{A7A44DB3-09BC-5641-A1D9-B9291D97208D}">
      <dgm:prSet/>
      <dgm:spPr/>
      <dgm:t>
        <a:bodyPr/>
        <a:lstStyle/>
        <a:p>
          <a:endParaRPr lang="en-US"/>
        </a:p>
      </dgm:t>
    </dgm:pt>
    <dgm:pt modelId="{97C51757-C087-6D45-A06C-A7DB21D4CAFF}" type="sibTrans" cxnId="{A7A44DB3-09BC-5641-A1D9-B9291D97208D}">
      <dgm:prSet/>
      <dgm:spPr/>
      <dgm:t>
        <a:bodyPr/>
        <a:lstStyle/>
        <a:p>
          <a:endParaRPr lang="en-US"/>
        </a:p>
      </dgm:t>
    </dgm:pt>
    <dgm:pt modelId="{2DBBF993-E528-434A-AF7A-AE523159BF31}">
      <dgm:prSet/>
      <dgm:spPr/>
      <dgm:t>
        <a:bodyPr/>
        <a:lstStyle/>
        <a:p>
          <a:r>
            <a:rPr lang="en-US" baseline="0"/>
            <a:t>Give feedback - metrics</a:t>
          </a:r>
          <a:endParaRPr lang="en-US"/>
        </a:p>
      </dgm:t>
    </dgm:pt>
    <dgm:pt modelId="{7603E2A6-4441-C141-AF30-449F5E6D9B5D}" type="parTrans" cxnId="{85EC5797-8741-6749-93EF-A1D5A6E551E7}">
      <dgm:prSet/>
      <dgm:spPr/>
      <dgm:t>
        <a:bodyPr/>
        <a:lstStyle/>
        <a:p>
          <a:endParaRPr lang="en-US"/>
        </a:p>
      </dgm:t>
    </dgm:pt>
    <dgm:pt modelId="{6D19AF87-EEC8-B541-8295-D297C11ACB2A}" type="sibTrans" cxnId="{85EC5797-8741-6749-93EF-A1D5A6E551E7}">
      <dgm:prSet/>
      <dgm:spPr/>
      <dgm:t>
        <a:bodyPr/>
        <a:lstStyle/>
        <a:p>
          <a:endParaRPr lang="en-US"/>
        </a:p>
      </dgm:t>
    </dgm:pt>
    <dgm:pt modelId="{29723B97-79FD-D841-BA81-43734AD49CBE}">
      <dgm:prSet/>
      <dgm:spPr/>
      <dgm:t>
        <a:bodyPr/>
        <a:lstStyle/>
        <a:p>
          <a:r>
            <a:rPr lang="en-US" baseline="0"/>
            <a:t>Make modifications</a:t>
          </a:r>
          <a:endParaRPr lang="en-US"/>
        </a:p>
      </dgm:t>
    </dgm:pt>
    <dgm:pt modelId="{A4A9F5E7-DE70-8F42-B8ED-B0266BDCED77}" type="parTrans" cxnId="{75FC18A7-F33A-5F46-89A4-DAAAD8628C44}">
      <dgm:prSet/>
      <dgm:spPr/>
      <dgm:t>
        <a:bodyPr/>
        <a:lstStyle/>
        <a:p>
          <a:endParaRPr lang="en-US"/>
        </a:p>
      </dgm:t>
    </dgm:pt>
    <dgm:pt modelId="{A5E5CB0B-D21A-E749-8243-00F1B71B3AD6}" type="sibTrans" cxnId="{75FC18A7-F33A-5F46-89A4-DAAAD8628C44}">
      <dgm:prSet/>
      <dgm:spPr/>
      <dgm:t>
        <a:bodyPr/>
        <a:lstStyle/>
        <a:p>
          <a:endParaRPr lang="en-US"/>
        </a:p>
      </dgm:t>
    </dgm:pt>
    <dgm:pt modelId="{EA387585-EA61-3547-BC4F-ACB9F49409C6}" type="pres">
      <dgm:prSet presAssocID="{202FFEE4-F089-244A-814A-6D348C5B2A48}" presName="cycle" presStyleCnt="0">
        <dgm:presLayoutVars>
          <dgm:dir/>
          <dgm:resizeHandles val="exact"/>
        </dgm:presLayoutVars>
      </dgm:prSet>
      <dgm:spPr/>
      <dgm:t>
        <a:bodyPr/>
        <a:lstStyle/>
        <a:p>
          <a:endParaRPr lang="en-US"/>
        </a:p>
      </dgm:t>
    </dgm:pt>
    <dgm:pt modelId="{9E5DA079-B1E5-0B4C-9587-9DEF896F7EAB}" type="pres">
      <dgm:prSet presAssocID="{81573D7F-C114-9241-A11C-5E19856E640E}" presName="node" presStyleLbl="node1" presStyleIdx="0" presStyleCnt="12">
        <dgm:presLayoutVars>
          <dgm:bulletEnabled val="1"/>
        </dgm:presLayoutVars>
      </dgm:prSet>
      <dgm:spPr/>
      <dgm:t>
        <a:bodyPr/>
        <a:lstStyle/>
        <a:p>
          <a:endParaRPr lang="en-US"/>
        </a:p>
      </dgm:t>
    </dgm:pt>
    <dgm:pt modelId="{6D54F547-D44C-594D-A543-AC10D6A7AE9E}" type="pres">
      <dgm:prSet presAssocID="{CFCAD432-2327-7F4B-8E42-581B2BF93C9A}" presName="sibTrans" presStyleLbl="sibTrans2D1" presStyleIdx="0" presStyleCnt="12"/>
      <dgm:spPr/>
      <dgm:t>
        <a:bodyPr/>
        <a:lstStyle/>
        <a:p>
          <a:endParaRPr lang="en-US"/>
        </a:p>
      </dgm:t>
    </dgm:pt>
    <dgm:pt modelId="{B2105605-D0A4-4D48-967E-87DF9416C9E2}" type="pres">
      <dgm:prSet presAssocID="{CFCAD432-2327-7F4B-8E42-581B2BF93C9A}" presName="connectorText" presStyleLbl="sibTrans2D1" presStyleIdx="0" presStyleCnt="12"/>
      <dgm:spPr/>
      <dgm:t>
        <a:bodyPr/>
        <a:lstStyle/>
        <a:p>
          <a:endParaRPr lang="en-US"/>
        </a:p>
      </dgm:t>
    </dgm:pt>
    <dgm:pt modelId="{519E4DDE-F579-F843-870B-8DF7BF4D8C32}" type="pres">
      <dgm:prSet presAssocID="{6E6A9F52-CCB7-4C42-BFFA-81B3B39BEE28}" presName="node" presStyleLbl="node1" presStyleIdx="1" presStyleCnt="12">
        <dgm:presLayoutVars>
          <dgm:bulletEnabled val="1"/>
        </dgm:presLayoutVars>
      </dgm:prSet>
      <dgm:spPr/>
      <dgm:t>
        <a:bodyPr/>
        <a:lstStyle/>
        <a:p>
          <a:endParaRPr lang="en-US"/>
        </a:p>
      </dgm:t>
    </dgm:pt>
    <dgm:pt modelId="{18EAA38F-8B0A-8649-8053-D27A940C3421}" type="pres">
      <dgm:prSet presAssocID="{DF37948F-D0A3-CA4D-BF2E-C060B69F9402}" presName="sibTrans" presStyleLbl="sibTrans2D1" presStyleIdx="1" presStyleCnt="12"/>
      <dgm:spPr/>
      <dgm:t>
        <a:bodyPr/>
        <a:lstStyle/>
        <a:p>
          <a:endParaRPr lang="en-US"/>
        </a:p>
      </dgm:t>
    </dgm:pt>
    <dgm:pt modelId="{88B37D63-7E5B-454F-A6F4-44BB1526D1E3}" type="pres">
      <dgm:prSet presAssocID="{DF37948F-D0A3-CA4D-BF2E-C060B69F9402}" presName="connectorText" presStyleLbl="sibTrans2D1" presStyleIdx="1" presStyleCnt="12"/>
      <dgm:spPr/>
      <dgm:t>
        <a:bodyPr/>
        <a:lstStyle/>
        <a:p>
          <a:endParaRPr lang="en-US"/>
        </a:p>
      </dgm:t>
    </dgm:pt>
    <dgm:pt modelId="{32477F32-3FCC-4149-9BD9-6DF0B8996B1A}" type="pres">
      <dgm:prSet presAssocID="{8B20F1F8-273D-1543-BF2D-D3B13A0100FF}" presName="node" presStyleLbl="node1" presStyleIdx="2" presStyleCnt="12">
        <dgm:presLayoutVars>
          <dgm:bulletEnabled val="1"/>
        </dgm:presLayoutVars>
      </dgm:prSet>
      <dgm:spPr/>
      <dgm:t>
        <a:bodyPr/>
        <a:lstStyle/>
        <a:p>
          <a:endParaRPr lang="en-US"/>
        </a:p>
      </dgm:t>
    </dgm:pt>
    <dgm:pt modelId="{B568193D-6073-D542-8F08-89D2782FE254}" type="pres">
      <dgm:prSet presAssocID="{F3220511-EEEC-A044-A465-F3166B291DEA}" presName="sibTrans" presStyleLbl="sibTrans2D1" presStyleIdx="2" presStyleCnt="12"/>
      <dgm:spPr/>
      <dgm:t>
        <a:bodyPr/>
        <a:lstStyle/>
        <a:p>
          <a:endParaRPr lang="en-US"/>
        </a:p>
      </dgm:t>
    </dgm:pt>
    <dgm:pt modelId="{7328DB58-120F-944F-A1F7-AC2568D81372}" type="pres">
      <dgm:prSet presAssocID="{F3220511-EEEC-A044-A465-F3166B291DEA}" presName="connectorText" presStyleLbl="sibTrans2D1" presStyleIdx="2" presStyleCnt="12"/>
      <dgm:spPr/>
      <dgm:t>
        <a:bodyPr/>
        <a:lstStyle/>
        <a:p>
          <a:endParaRPr lang="en-US"/>
        </a:p>
      </dgm:t>
    </dgm:pt>
    <dgm:pt modelId="{06CC3ECD-62FF-2B4F-9DE5-599C68EA8D4C}" type="pres">
      <dgm:prSet presAssocID="{DA448CD6-0563-8D41-A29F-8552E3D52D05}" presName="node" presStyleLbl="node1" presStyleIdx="3" presStyleCnt="12">
        <dgm:presLayoutVars>
          <dgm:bulletEnabled val="1"/>
        </dgm:presLayoutVars>
      </dgm:prSet>
      <dgm:spPr/>
      <dgm:t>
        <a:bodyPr/>
        <a:lstStyle/>
        <a:p>
          <a:endParaRPr lang="en-US"/>
        </a:p>
      </dgm:t>
    </dgm:pt>
    <dgm:pt modelId="{B41B02ED-4F0B-6044-BAFA-DE9927EAF952}" type="pres">
      <dgm:prSet presAssocID="{BF6F9461-0394-A144-B0D0-32D2A74F3D2E}" presName="sibTrans" presStyleLbl="sibTrans2D1" presStyleIdx="3" presStyleCnt="12"/>
      <dgm:spPr/>
      <dgm:t>
        <a:bodyPr/>
        <a:lstStyle/>
        <a:p>
          <a:endParaRPr lang="en-US"/>
        </a:p>
      </dgm:t>
    </dgm:pt>
    <dgm:pt modelId="{AB45456D-70EB-6243-B8E1-D0B29FD08E78}" type="pres">
      <dgm:prSet presAssocID="{BF6F9461-0394-A144-B0D0-32D2A74F3D2E}" presName="connectorText" presStyleLbl="sibTrans2D1" presStyleIdx="3" presStyleCnt="12"/>
      <dgm:spPr/>
      <dgm:t>
        <a:bodyPr/>
        <a:lstStyle/>
        <a:p>
          <a:endParaRPr lang="en-US"/>
        </a:p>
      </dgm:t>
    </dgm:pt>
    <dgm:pt modelId="{B6560B2B-7C04-174F-98EC-F39216557D5A}" type="pres">
      <dgm:prSet presAssocID="{54A45052-C6F0-394C-BD9E-FB5E3DCF3155}" presName="node" presStyleLbl="node1" presStyleIdx="4" presStyleCnt="12">
        <dgm:presLayoutVars>
          <dgm:bulletEnabled val="1"/>
        </dgm:presLayoutVars>
      </dgm:prSet>
      <dgm:spPr/>
      <dgm:t>
        <a:bodyPr/>
        <a:lstStyle/>
        <a:p>
          <a:endParaRPr lang="en-US"/>
        </a:p>
      </dgm:t>
    </dgm:pt>
    <dgm:pt modelId="{7F14C428-9A9C-0C44-9C60-61032F05FDFF}" type="pres">
      <dgm:prSet presAssocID="{829A7936-FA23-D248-BCEA-D3CA4F6E5BE2}" presName="sibTrans" presStyleLbl="sibTrans2D1" presStyleIdx="4" presStyleCnt="12"/>
      <dgm:spPr/>
      <dgm:t>
        <a:bodyPr/>
        <a:lstStyle/>
        <a:p>
          <a:endParaRPr lang="en-US"/>
        </a:p>
      </dgm:t>
    </dgm:pt>
    <dgm:pt modelId="{C3D50314-C289-D84E-9B3C-68F65EDD6565}" type="pres">
      <dgm:prSet presAssocID="{829A7936-FA23-D248-BCEA-D3CA4F6E5BE2}" presName="connectorText" presStyleLbl="sibTrans2D1" presStyleIdx="4" presStyleCnt="12"/>
      <dgm:spPr/>
      <dgm:t>
        <a:bodyPr/>
        <a:lstStyle/>
        <a:p>
          <a:endParaRPr lang="en-US"/>
        </a:p>
      </dgm:t>
    </dgm:pt>
    <dgm:pt modelId="{033DAB61-0EFF-334E-ADFA-559EA29E96FE}" type="pres">
      <dgm:prSet presAssocID="{425155D1-23C4-3343-AF28-C2B592496E7C}" presName="node" presStyleLbl="node1" presStyleIdx="5" presStyleCnt="12">
        <dgm:presLayoutVars>
          <dgm:bulletEnabled val="1"/>
        </dgm:presLayoutVars>
      </dgm:prSet>
      <dgm:spPr/>
      <dgm:t>
        <a:bodyPr/>
        <a:lstStyle/>
        <a:p>
          <a:endParaRPr lang="en-US"/>
        </a:p>
      </dgm:t>
    </dgm:pt>
    <dgm:pt modelId="{E562C7EB-584F-E54B-8E0A-85D398F09ED5}" type="pres">
      <dgm:prSet presAssocID="{36276AA6-397E-AD49-928A-4D6E6D3BAEBA}" presName="sibTrans" presStyleLbl="sibTrans2D1" presStyleIdx="5" presStyleCnt="12"/>
      <dgm:spPr/>
      <dgm:t>
        <a:bodyPr/>
        <a:lstStyle/>
        <a:p>
          <a:endParaRPr lang="en-US"/>
        </a:p>
      </dgm:t>
    </dgm:pt>
    <dgm:pt modelId="{0DC0C4E9-07A9-6448-849B-9D0A92DFEC8E}" type="pres">
      <dgm:prSet presAssocID="{36276AA6-397E-AD49-928A-4D6E6D3BAEBA}" presName="connectorText" presStyleLbl="sibTrans2D1" presStyleIdx="5" presStyleCnt="12"/>
      <dgm:spPr/>
      <dgm:t>
        <a:bodyPr/>
        <a:lstStyle/>
        <a:p>
          <a:endParaRPr lang="en-US"/>
        </a:p>
      </dgm:t>
    </dgm:pt>
    <dgm:pt modelId="{8208615E-8D2B-D746-8352-806F27FF72BA}" type="pres">
      <dgm:prSet presAssocID="{9E94EFA0-DC39-0341-8F3A-13ADF509EAF7}" presName="node" presStyleLbl="node1" presStyleIdx="6" presStyleCnt="12">
        <dgm:presLayoutVars>
          <dgm:bulletEnabled val="1"/>
        </dgm:presLayoutVars>
      </dgm:prSet>
      <dgm:spPr/>
      <dgm:t>
        <a:bodyPr/>
        <a:lstStyle/>
        <a:p>
          <a:endParaRPr lang="en-US"/>
        </a:p>
      </dgm:t>
    </dgm:pt>
    <dgm:pt modelId="{48EE4BE6-D72A-9249-93F0-D159B87F03DE}" type="pres">
      <dgm:prSet presAssocID="{EEBFC51E-56CC-3C4B-9862-38036FE1CC05}" presName="sibTrans" presStyleLbl="sibTrans2D1" presStyleIdx="6" presStyleCnt="12"/>
      <dgm:spPr/>
      <dgm:t>
        <a:bodyPr/>
        <a:lstStyle/>
        <a:p>
          <a:endParaRPr lang="en-US"/>
        </a:p>
      </dgm:t>
    </dgm:pt>
    <dgm:pt modelId="{D599685B-93FA-F14A-90E9-90FBA776246E}" type="pres">
      <dgm:prSet presAssocID="{EEBFC51E-56CC-3C4B-9862-38036FE1CC05}" presName="connectorText" presStyleLbl="sibTrans2D1" presStyleIdx="6" presStyleCnt="12"/>
      <dgm:spPr/>
      <dgm:t>
        <a:bodyPr/>
        <a:lstStyle/>
        <a:p>
          <a:endParaRPr lang="en-US"/>
        </a:p>
      </dgm:t>
    </dgm:pt>
    <dgm:pt modelId="{DE9AABDE-775D-AD43-93F1-2CD8471F0CF6}" type="pres">
      <dgm:prSet presAssocID="{24EBFC60-1851-9E43-B204-EC47C020BC6D}" presName="node" presStyleLbl="node1" presStyleIdx="7" presStyleCnt="12">
        <dgm:presLayoutVars>
          <dgm:bulletEnabled val="1"/>
        </dgm:presLayoutVars>
      </dgm:prSet>
      <dgm:spPr/>
      <dgm:t>
        <a:bodyPr/>
        <a:lstStyle/>
        <a:p>
          <a:endParaRPr lang="en-US"/>
        </a:p>
      </dgm:t>
    </dgm:pt>
    <dgm:pt modelId="{5AD4A2F7-2D29-7343-AABB-FBF07664EF62}" type="pres">
      <dgm:prSet presAssocID="{80AE28AB-967C-4944-8A56-CA6C1FE3C8FE}" presName="sibTrans" presStyleLbl="sibTrans2D1" presStyleIdx="7" presStyleCnt="12"/>
      <dgm:spPr/>
      <dgm:t>
        <a:bodyPr/>
        <a:lstStyle/>
        <a:p>
          <a:endParaRPr lang="en-US"/>
        </a:p>
      </dgm:t>
    </dgm:pt>
    <dgm:pt modelId="{25B1CB14-A2C4-7046-B6ED-1C0A51ACA373}" type="pres">
      <dgm:prSet presAssocID="{80AE28AB-967C-4944-8A56-CA6C1FE3C8FE}" presName="connectorText" presStyleLbl="sibTrans2D1" presStyleIdx="7" presStyleCnt="12"/>
      <dgm:spPr/>
      <dgm:t>
        <a:bodyPr/>
        <a:lstStyle/>
        <a:p>
          <a:endParaRPr lang="en-US"/>
        </a:p>
      </dgm:t>
    </dgm:pt>
    <dgm:pt modelId="{537214EE-F08D-2649-822C-7993B5DAE2D2}" type="pres">
      <dgm:prSet presAssocID="{3CD5505A-E24F-EE47-A474-F9C30FA970AE}" presName="node" presStyleLbl="node1" presStyleIdx="8" presStyleCnt="12">
        <dgm:presLayoutVars>
          <dgm:bulletEnabled val="1"/>
        </dgm:presLayoutVars>
      </dgm:prSet>
      <dgm:spPr/>
      <dgm:t>
        <a:bodyPr/>
        <a:lstStyle/>
        <a:p>
          <a:endParaRPr lang="en-US"/>
        </a:p>
      </dgm:t>
    </dgm:pt>
    <dgm:pt modelId="{E57D39C6-5DBA-3647-9F15-3B57DC7B33B6}" type="pres">
      <dgm:prSet presAssocID="{1B130A76-46D8-8146-8524-CB869FF62EFD}" presName="sibTrans" presStyleLbl="sibTrans2D1" presStyleIdx="8" presStyleCnt="12"/>
      <dgm:spPr/>
      <dgm:t>
        <a:bodyPr/>
        <a:lstStyle/>
        <a:p>
          <a:endParaRPr lang="en-US"/>
        </a:p>
      </dgm:t>
    </dgm:pt>
    <dgm:pt modelId="{00CE717D-57C2-FD4B-9A69-4D5AB67B0CC0}" type="pres">
      <dgm:prSet presAssocID="{1B130A76-46D8-8146-8524-CB869FF62EFD}" presName="connectorText" presStyleLbl="sibTrans2D1" presStyleIdx="8" presStyleCnt="12"/>
      <dgm:spPr/>
      <dgm:t>
        <a:bodyPr/>
        <a:lstStyle/>
        <a:p>
          <a:endParaRPr lang="en-US"/>
        </a:p>
      </dgm:t>
    </dgm:pt>
    <dgm:pt modelId="{A4330FE9-4B71-0249-B158-3D8CF2C9CF84}" type="pres">
      <dgm:prSet presAssocID="{A6A0A564-4D85-1443-8C8D-EF29DE89E329}" presName="node" presStyleLbl="node1" presStyleIdx="9" presStyleCnt="12">
        <dgm:presLayoutVars>
          <dgm:bulletEnabled val="1"/>
        </dgm:presLayoutVars>
      </dgm:prSet>
      <dgm:spPr/>
      <dgm:t>
        <a:bodyPr/>
        <a:lstStyle/>
        <a:p>
          <a:endParaRPr lang="en-US"/>
        </a:p>
      </dgm:t>
    </dgm:pt>
    <dgm:pt modelId="{4C7EB232-751A-3345-8218-483065E3196B}" type="pres">
      <dgm:prSet presAssocID="{97C51757-C087-6D45-A06C-A7DB21D4CAFF}" presName="sibTrans" presStyleLbl="sibTrans2D1" presStyleIdx="9" presStyleCnt="12"/>
      <dgm:spPr/>
      <dgm:t>
        <a:bodyPr/>
        <a:lstStyle/>
        <a:p>
          <a:endParaRPr lang="en-US"/>
        </a:p>
      </dgm:t>
    </dgm:pt>
    <dgm:pt modelId="{D083721A-D006-294E-B646-412396BE3A1F}" type="pres">
      <dgm:prSet presAssocID="{97C51757-C087-6D45-A06C-A7DB21D4CAFF}" presName="connectorText" presStyleLbl="sibTrans2D1" presStyleIdx="9" presStyleCnt="12"/>
      <dgm:spPr/>
      <dgm:t>
        <a:bodyPr/>
        <a:lstStyle/>
        <a:p>
          <a:endParaRPr lang="en-US"/>
        </a:p>
      </dgm:t>
    </dgm:pt>
    <dgm:pt modelId="{90887341-8D5A-2247-AED4-948A1491DFA9}" type="pres">
      <dgm:prSet presAssocID="{2DBBF993-E528-434A-AF7A-AE523159BF31}" presName="node" presStyleLbl="node1" presStyleIdx="10" presStyleCnt="12">
        <dgm:presLayoutVars>
          <dgm:bulletEnabled val="1"/>
        </dgm:presLayoutVars>
      </dgm:prSet>
      <dgm:spPr/>
      <dgm:t>
        <a:bodyPr/>
        <a:lstStyle/>
        <a:p>
          <a:endParaRPr lang="en-US"/>
        </a:p>
      </dgm:t>
    </dgm:pt>
    <dgm:pt modelId="{708137FF-6977-1540-AAF5-E5904CA8C8F8}" type="pres">
      <dgm:prSet presAssocID="{6D19AF87-EEC8-B541-8295-D297C11ACB2A}" presName="sibTrans" presStyleLbl="sibTrans2D1" presStyleIdx="10" presStyleCnt="12"/>
      <dgm:spPr/>
      <dgm:t>
        <a:bodyPr/>
        <a:lstStyle/>
        <a:p>
          <a:endParaRPr lang="en-US"/>
        </a:p>
      </dgm:t>
    </dgm:pt>
    <dgm:pt modelId="{0FAFAC2F-8155-A04A-8D06-7631B9FBED17}" type="pres">
      <dgm:prSet presAssocID="{6D19AF87-EEC8-B541-8295-D297C11ACB2A}" presName="connectorText" presStyleLbl="sibTrans2D1" presStyleIdx="10" presStyleCnt="12"/>
      <dgm:spPr/>
      <dgm:t>
        <a:bodyPr/>
        <a:lstStyle/>
        <a:p>
          <a:endParaRPr lang="en-US"/>
        </a:p>
      </dgm:t>
    </dgm:pt>
    <dgm:pt modelId="{C5BA83DF-7D2E-4E41-930B-B45939A158D2}" type="pres">
      <dgm:prSet presAssocID="{29723B97-79FD-D841-BA81-43734AD49CBE}" presName="node" presStyleLbl="node1" presStyleIdx="11" presStyleCnt="12" custRadScaleRad="100811" custRadScaleInc="-1518">
        <dgm:presLayoutVars>
          <dgm:bulletEnabled val="1"/>
        </dgm:presLayoutVars>
      </dgm:prSet>
      <dgm:spPr/>
      <dgm:t>
        <a:bodyPr/>
        <a:lstStyle/>
        <a:p>
          <a:endParaRPr lang="en-US"/>
        </a:p>
      </dgm:t>
    </dgm:pt>
    <dgm:pt modelId="{F392191E-07AB-1A42-B9A5-ED66B45FFA0A}" type="pres">
      <dgm:prSet presAssocID="{A5E5CB0B-D21A-E749-8243-00F1B71B3AD6}" presName="sibTrans" presStyleLbl="sibTrans2D1" presStyleIdx="11" presStyleCnt="12"/>
      <dgm:spPr/>
      <dgm:t>
        <a:bodyPr/>
        <a:lstStyle/>
        <a:p>
          <a:endParaRPr lang="en-US"/>
        </a:p>
      </dgm:t>
    </dgm:pt>
    <dgm:pt modelId="{3FDE79DF-B17E-A545-A5AA-907BACDC73DD}" type="pres">
      <dgm:prSet presAssocID="{A5E5CB0B-D21A-E749-8243-00F1B71B3AD6}" presName="connectorText" presStyleLbl="sibTrans2D1" presStyleIdx="11" presStyleCnt="12"/>
      <dgm:spPr/>
      <dgm:t>
        <a:bodyPr/>
        <a:lstStyle/>
        <a:p>
          <a:endParaRPr lang="en-US"/>
        </a:p>
      </dgm:t>
    </dgm:pt>
  </dgm:ptLst>
  <dgm:cxnLst>
    <dgm:cxn modelId="{EE41B3F5-B0BF-F440-BF62-B2B0E2F25F38}" type="presOf" srcId="{DF37948F-D0A3-CA4D-BF2E-C060B69F9402}" destId="{18EAA38F-8B0A-8649-8053-D27A940C3421}" srcOrd="0" destOrd="0" presId="urn:microsoft.com/office/officeart/2005/8/layout/cycle2"/>
    <dgm:cxn modelId="{82552E1A-2D83-6B40-9DBE-B96025E01644}" type="presOf" srcId="{F3220511-EEEC-A044-A465-F3166B291DEA}" destId="{7328DB58-120F-944F-A1F7-AC2568D81372}" srcOrd="1" destOrd="0" presId="urn:microsoft.com/office/officeart/2005/8/layout/cycle2"/>
    <dgm:cxn modelId="{C191534B-1F4E-9644-82D1-4AE2B04B6B17}" type="presOf" srcId="{36276AA6-397E-AD49-928A-4D6E6D3BAEBA}" destId="{0DC0C4E9-07A9-6448-849B-9D0A92DFEC8E}" srcOrd="1" destOrd="0" presId="urn:microsoft.com/office/officeart/2005/8/layout/cycle2"/>
    <dgm:cxn modelId="{318EB19E-391D-1047-8914-54820ED697D0}" type="presOf" srcId="{A5E5CB0B-D21A-E749-8243-00F1B71B3AD6}" destId="{F392191E-07AB-1A42-B9A5-ED66B45FFA0A}" srcOrd="0" destOrd="0" presId="urn:microsoft.com/office/officeart/2005/8/layout/cycle2"/>
    <dgm:cxn modelId="{5ED58FC7-CCE7-1E43-8319-89A62D039008}" srcId="{202FFEE4-F089-244A-814A-6D348C5B2A48}" destId="{9E94EFA0-DC39-0341-8F3A-13ADF509EAF7}" srcOrd="6" destOrd="0" parTransId="{35A7C171-D948-994D-AB95-A7BE845DBD94}" sibTransId="{EEBFC51E-56CC-3C4B-9862-38036FE1CC05}"/>
    <dgm:cxn modelId="{5BA88CE5-6DE1-4F4E-8C8C-F95587CFC172}" type="presOf" srcId="{202FFEE4-F089-244A-814A-6D348C5B2A48}" destId="{EA387585-EA61-3547-BC4F-ACB9F49409C6}" srcOrd="0" destOrd="0" presId="urn:microsoft.com/office/officeart/2005/8/layout/cycle2"/>
    <dgm:cxn modelId="{093D02DA-A4A6-4341-BA5E-A7F21C08517E}" type="presOf" srcId="{54A45052-C6F0-394C-BD9E-FB5E3DCF3155}" destId="{B6560B2B-7C04-174F-98EC-F39216557D5A}" srcOrd="0" destOrd="0" presId="urn:microsoft.com/office/officeart/2005/8/layout/cycle2"/>
    <dgm:cxn modelId="{D4C8A2F0-D7BA-A544-B7AF-8B171A9F4270}" type="presOf" srcId="{829A7936-FA23-D248-BCEA-D3CA4F6E5BE2}" destId="{7F14C428-9A9C-0C44-9C60-61032F05FDFF}" srcOrd="0" destOrd="0" presId="urn:microsoft.com/office/officeart/2005/8/layout/cycle2"/>
    <dgm:cxn modelId="{7384FC5C-480D-3B44-AEC5-BF015E78FAD1}" type="presOf" srcId="{8B20F1F8-273D-1543-BF2D-D3B13A0100FF}" destId="{32477F32-3FCC-4149-9BD9-6DF0B8996B1A}" srcOrd="0" destOrd="0" presId="urn:microsoft.com/office/officeart/2005/8/layout/cycle2"/>
    <dgm:cxn modelId="{9853A255-D8D1-F546-904A-189182ED4999}" type="presOf" srcId="{A6A0A564-4D85-1443-8C8D-EF29DE89E329}" destId="{A4330FE9-4B71-0249-B158-3D8CF2C9CF84}" srcOrd="0" destOrd="0" presId="urn:microsoft.com/office/officeart/2005/8/layout/cycle2"/>
    <dgm:cxn modelId="{581FE287-F687-2341-8979-FBBDBB1FC333}" type="presOf" srcId="{1B130A76-46D8-8146-8524-CB869FF62EFD}" destId="{E57D39C6-5DBA-3647-9F15-3B57DC7B33B6}" srcOrd="0" destOrd="0" presId="urn:microsoft.com/office/officeart/2005/8/layout/cycle2"/>
    <dgm:cxn modelId="{45481543-4D89-B842-8D13-277BA8BD1082}" type="presOf" srcId="{29723B97-79FD-D841-BA81-43734AD49CBE}" destId="{C5BA83DF-7D2E-4E41-930B-B45939A158D2}" srcOrd="0" destOrd="0" presId="urn:microsoft.com/office/officeart/2005/8/layout/cycle2"/>
    <dgm:cxn modelId="{E938B93F-FCA5-744D-AC9A-0859FA74E6C4}" type="presOf" srcId="{CFCAD432-2327-7F4B-8E42-581B2BF93C9A}" destId="{6D54F547-D44C-594D-A543-AC10D6A7AE9E}" srcOrd="0" destOrd="0" presId="urn:microsoft.com/office/officeart/2005/8/layout/cycle2"/>
    <dgm:cxn modelId="{ECFF388A-5989-1648-9A1E-13D67AEB23CB}" type="presOf" srcId="{3CD5505A-E24F-EE47-A474-F9C30FA970AE}" destId="{537214EE-F08D-2649-822C-7993B5DAE2D2}" srcOrd="0" destOrd="0" presId="urn:microsoft.com/office/officeart/2005/8/layout/cycle2"/>
    <dgm:cxn modelId="{B9CE5AB9-D756-0D4C-BDF2-866BA6732A05}" type="presOf" srcId="{80AE28AB-967C-4944-8A56-CA6C1FE3C8FE}" destId="{5AD4A2F7-2D29-7343-AABB-FBF07664EF62}" srcOrd="0" destOrd="0" presId="urn:microsoft.com/office/officeart/2005/8/layout/cycle2"/>
    <dgm:cxn modelId="{F0893E45-A64F-C14F-812F-96C9FB833072}" type="presOf" srcId="{DA448CD6-0563-8D41-A29F-8552E3D52D05}" destId="{06CC3ECD-62FF-2B4F-9DE5-599C68EA8D4C}" srcOrd="0" destOrd="0" presId="urn:microsoft.com/office/officeart/2005/8/layout/cycle2"/>
    <dgm:cxn modelId="{A7A44DB3-09BC-5641-A1D9-B9291D97208D}" srcId="{202FFEE4-F089-244A-814A-6D348C5B2A48}" destId="{A6A0A564-4D85-1443-8C8D-EF29DE89E329}" srcOrd="9" destOrd="0" parTransId="{B9EAD73D-A515-C14A-8C03-F6CE967BD358}" sibTransId="{97C51757-C087-6D45-A06C-A7DB21D4CAFF}"/>
    <dgm:cxn modelId="{B582D507-057F-674D-8B22-768AD157B8AC}" type="presOf" srcId="{EEBFC51E-56CC-3C4B-9862-38036FE1CC05}" destId="{48EE4BE6-D72A-9249-93F0-D159B87F03DE}" srcOrd="0" destOrd="0" presId="urn:microsoft.com/office/officeart/2005/8/layout/cycle2"/>
    <dgm:cxn modelId="{24360BD2-4D45-7B45-9690-DF27913241E9}" type="presOf" srcId="{97C51757-C087-6D45-A06C-A7DB21D4CAFF}" destId="{D083721A-D006-294E-B646-412396BE3A1F}" srcOrd="1" destOrd="0" presId="urn:microsoft.com/office/officeart/2005/8/layout/cycle2"/>
    <dgm:cxn modelId="{019F16E1-669B-F444-BC36-CECFF4F271D2}" srcId="{202FFEE4-F089-244A-814A-6D348C5B2A48}" destId="{3CD5505A-E24F-EE47-A474-F9C30FA970AE}" srcOrd="8" destOrd="0" parTransId="{CDC988FB-C0F1-0A4E-B6F0-042D6A839610}" sibTransId="{1B130A76-46D8-8146-8524-CB869FF62EFD}"/>
    <dgm:cxn modelId="{DF61EF54-9E03-1648-B130-6FF7778061BA}" srcId="{202FFEE4-F089-244A-814A-6D348C5B2A48}" destId="{6E6A9F52-CCB7-4C42-BFFA-81B3B39BEE28}" srcOrd="1" destOrd="0" parTransId="{98181878-EA49-ED42-9188-21879DEF92AC}" sibTransId="{DF37948F-D0A3-CA4D-BF2E-C060B69F9402}"/>
    <dgm:cxn modelId="{54A2AD89-81FF-AD49-AC36-252607FFF92E}" type="presOf" srcId="{1B130A76-46D8-8146-8524-CB869FF62EFD}" destId="{00CE717D-57C2-FD4B-9A69-4D5AB67B0CC0}" srcOrd="1" destOrd="0" presId="urn:microsoft.com/office/officeart/2005/8/layout/cycle2"/>
    <dgm:cxn modelId="{4B7437B3-F4A6-F749-8DF2-EF4E7EDD7EB1}" srcId="{202FFEE4-F089-244A-814A-6D348C5B2A48}" destId="{81573D7F-C114-9241-A11C-5E19856E640E}" srcOrd="0" destOrd="0" parTransId="{CCBBA8AB-091D-524A-BB21-5B223366B329}" sibTransId="{CFCAD432-2327-7F4B-8E42-581B2BF93C9A}"/>
    <dgm:cxn modelId="{818B5B11-7488-F54C-80D4-17085DDB9B69}" type="presOf" srcId="{81573D7F-C114-9241-A11C-5E19856E640E}" destId="{9E5DA079-B1E5-0B4C-9587-9DEF896F7EAB}" srcOrd="0" destOrd="0" presId="urn:microsoft.com/office/officeart/2005/8/layout/cycle2"/>
    <dgm:cxn modelId="{ED11A42A-F2B3-1C4E-AEB1-2A98DE0C3D28}" type="presOf" srcId="{6D19AF87-EEC8-B541-8295-D297C11ACB2A}" destId="{708137FF-6977-1540-AAF5-E5904CA8C8F8}" srcOrd="0" destOrd="0" presId="urn:microsoft.com/office/officeart/2005/8/layout/cycle2"/>
    <dgm:cxn modelId="{1102BD26-6478-1F4C-80F3-D169E1F30F6B}" type="presOf" srcId="{BF6F9461-0394-A144-B0D0-32D2A74F3D2E}" destId="{B41B02ED-4F0B-6044-BAFA-DE9927EAF952}" srcOrd="0" destOrd="0" presId="urn:microsoft.com/office/officeart/2005/8/layout/cycle2"/>
    <dgm:cxn modelId="{CFE26CEB-6FA1-3C4C-B1CA-A8D6851207B7}" srcId="{202FFEE4-F089-244A-814A-6D348C5B2A48}" destId="{8B20F1F8-273D-1543-BF2D-D3B13A0100FF}" srcOrd="2" destOrd="0" parTransId="{4D0FAA29-F9F2-7C4F-B6D2-4AEC5ADE62CC}" sibTransId="{F3220511-EEEC-A044-A465-F3166B291DEA}"/>
    <dgm:cxn modelId="{75FC18A7-F33A-5F46-89A4-DAAAD8628C44}" srcId="{202FFEE4-F089-244A-814A-6D348C5B2A48}" destId="{29723B97-79FD-D841-BA81-43734AD49CBE}" srcOrd="11" destOrd="0" parTransId="{A4A9F5E7-DE70-8F42-B8ED-B0266BDCED77}" sibTransId="{A5E5CB0B-D21A-E749-8243-00F1B71B3AD6}"/>
    <dgm:cxn modelId="{ED1C19B6-6C8A-6242-B757-8924E7996B83}" type="presOf" srcId="{6D19AF87-EEC8-B541-8295-D297C11ACB2A}" destId="{0FAFAC2F-8155-A04A-8D06-7631B9FBED17}" srcOrd="1" destOrd="0" presId="urn:microsoft.com/office/officeart/2005/8/layout/cycle2"/>
    <dgm:cxn modelId="{C15C91AC-CC07-4F43-99F1-655B5D687D37}" type="presOf" srcId="{36276AA6-397E-AD49-928A-4D6E6D3BAEBA}" destId="{E562C7EB-584F-E54B-8E0A-85D398F09ED5}" srcOrd="0" destOrd="0" presId="urn:microsoft.com/office/officeart/2005/8/layout/cycle2"/>
    <dgm:cxn modelId="{32A19C3E-168B-5A4C-A836-28C1CF57195C}" type="presOf" srcId="{2DBBF993-E528-434A-AF7A-AE523159BF31}" destId="{90887341-8D5A-2247-AED4-948A1491DFA9}" srcOrd="0" destOrd="0" presId="urn:microsoft.com/office/officeart/2005/8/layout/cycle2"/>
    <dgm:cxn modelId="{5570D89D-2A4C-B04D-BC23-63CF80559507}" type="presOf" srcId="{24EBFC60-1851-9E43-B204-EC47C020BC6D}" destId="{DE9AABDE-775D-AD43-93F1-2CD8471F0CF6}" srcOrd="0" destOrd="0" presId="urn:microsoft.com/office/officeart/2005/8/layout/cycle2"/>
    <dgm:cxn modelId="{78256044-8E91-AA45-837C-1CC32A451EBE}" type="presOf" srcId="{CFCAD432-2327-7F4B-8E42-581B2BF93C9A}" destId="{B2105605-D0A4-4D48-967E-87DF9416C9E2}" srcOrd="1" destOrd="0" presId="urn:microsoft.com/office/officeart/2005/8/layout/cycle2"/>
    <dgm:cxn modelId="{46C34E36-D77D-F04B-874B-DF3D5B42EEE6}" srcId="{202FFEE4-F089-244A-814A-6D348C5B2A48}" destId="{54A45052-C6F0-394C-BD9E-FB5E3DCF3155}" srcOrd="4" destOrd="0" parTransId="{E6203972-8CA1-8441-8C4C-2866688EDE32}" sibTransId="{829A7936-FA23-D248-BCEA-D3CA4F6E5BE2}"/>
    <dgm:cxn modelId="{0036CA11-6803-6242-9851-CACE05162BFF}" type="presOf" srcId="{9E94EFA0-DC39-0341-8F3A-13ADF509EAF7}" destId="{8208615E-8D2B-D746-8352-806F27FF72BA}" srcOrd="0" destOrd="0" presId="urn:microsoft.com/office/officeart/2005/8/layout/cycle2"/>
    <dgm:cxn modelId="{9EEAD0FE-4978-3C4E-83D3-C08EE6B4A464}" type="presOf" srcId="{97C51757-C087-6D45-A06C-A7DB21D4CAFF}" destId="{4C7EB232-751A-3345-8218-483065E3196B}" srcOrd="0" destOrd="0" presId="urn:microsoft.com/office/officeart/2005/8/layout/cycle2"/>
    <dgm:cxn modelId="{98F4E981-9FBD-3848-817C-239336F2AA3D}" type="presOf" srcId="{425155D1-23C4-3343-AF28-C2B592496E7C}" destId="{033DAB61-0EFF-334E-ADFA-559EA29E96FE}" srcOrd="0" destOrd="0" presId="urn:microsoft.com/office/officeart/2005/8/layout/cycle2"/>
    <dgm:cxn modelId="{28F204E3-6AAB-8F48-9879-FE430A15A1AC}" srcId="{202FFEE4-F089-244A-814A-6D348C5B2A48}" destId="{425155D1-23C4-3343-AF28-C2B592496E7C}" srcOrd="5" destOrd="0" parTransId="{B8B1D91B-0CC2-DA4C-9B5C-755183CD1E8C}" sibTransId="{36276AA6-397E-AD49-928A-4D6E6D3BAEBA}"/>
    <dgm:cxn modelId="{CEC3520F-8BFD-5541-A6B8-1E7B4737E817}" srcId="{202FFEE4-F089-244A-814A-6D348C5B2A48}" destId="{DA448CD6-0563-8D41-A29F-8552E3D52D05}" srcOrd="3" destOrd="0" parTransId="{A5C6F3AA-9AFD-D243-A0DA-331B29DCEF76}" sibTransId="{BF6F9461-0394-A144-B0D0-32D2A74F3D2E}"/>
    <dgm:cxn modelId="{D49D0B01-8EA1-5B47-B28C-C92235DAC4DA}" type="presOf" srcId="{829A7936-FA23-D248-BCEA-D3CA4F6E5BE2}" destId="{C3D50314-C289-D84E-9B3C-68F65EDD6565}" srcOrd="1" destOrd="0" presId="urn:microsoft.com/office/officeart/2005/8/layout/cycle2"/>
    <dgm:cxn modelId="{7E21546A-A4BF-D34A-B3AF-1AF5FA8834E7}" type="presOf" srcId="{F3220511-EEEC-A044-A465-F3166B291DEA}" destId="{B568193D-6073-D542-8F08-89D2782FE254}" srcOrd="0" destOrd="0" presId="urn:microsoft.com/office/officeart/2005/8/layout/cycle2"/>
    <dgm:cxn modelId="{F06111F7-A65C-CA4F-8E22-008DD88401D4}" type="presOf" srcId="{80AE28AB-967C-4944-8A56-CA6C1FE3C8FE}" destId="{25B1CB14-A2C4-7046-B6ED-1C0A51ACA373}" srcOrd="1" destOrd="0" presId="urn:microsoft.com/office/officeart/2005/8/layout/cycle2"/>
    <dgm:cxn modelId="{DCDD3F83-65C4-074C-BC28-D877416374AF}" type="presOf" srcId="{EEBFC51E-56CC-3C4B-9862-38036FE1CC05}" destId="{D599685B-93FA-F14A-90E9-90FBA776246E}" srcOrd="1" destOrd="0" presId="urn:microsoft.com/office/officeart/2005/8/layout/cycle2"/>
    <dgm:cxn modelId="{24BFD46A-D616-334C-9D74-597917C5EDE9}" type="presOf" srcId="{6E6A9F52-CCB7-4C42-BFFA-81B3B39BEE28}" destId="{519E4DDE-F579-F843-870B-8DF7BF4D8C32}" srcOrd="0" destOrd="0" presId="urn:microsoft.com/office/officeart/2005/8/layout/cycle2"/>
    <dgm:cxn modelId="{6451121F-8724-7349-AD12-CAC166C62A82}" type="presOf" srcId="{A5E5CB0B-D21A-E749-8243-00F1B71B3AD6}" destId="{3FDE79DF-B17E-A545-A5AA-907BACDC73DD}" srcOrd="1" destOrd="0" presId="urn:microsoft.com/office/officeart/2005/8/layout/cycle2"/>
    <dgm:cxn modelId="{76F40C05-3E86-4044-8C09-7E9CC6C9249D}" srcId="{202FFEE4-F089-244A-814A-6D348C5B2A48}" destId="{24EBFC60-1851-9E43-B204-EC47C020BC6D}" srcOrd="7" destOrd="0" parTransId="{F1B32755-0A43-C64F-9A79-F2E1FA5E4FA6}" sibTransId="{80AE28AB-967C-4944-8A56-CA6C1FE3C8FE}"/>
    <dgm:cxn modelId="{85EC5797-8741-6749-93EF-A1D5A6E551E7}" srcId="{202FFEE4-F089-244A-814A-6D348C5B2A48}" destId="{2DBBF993-E528-434A-AF7A-AE523159BF31}" srcOrd="10" destOrd="0" parTransId="{7603E2A6-4441-C141-AF30-449F5E6D9B5D}" sibTransId="{6D19AF87-EEC8-B541-8295-D297C11ACB2A}"/>
    <dgm:cxn modelId="{F1673CF0-AED0-E542-AE04-8082634CB28E}" type="presOf" srcId="{DF37948F-D0A3-CA4D-BF2E-C060B69F9402}" destId="{88B37D63-7E5B-454F-A6F4-44BB1526D1E3}" srcOrd="1" destOrd="0" presId="urn:microsoft.com/office/officeart/2005/8/layout/cycle2"/>
    <dgm:cxn modelId="{CBF59F6B-D549-9A40-984C-7AD3300544CB}" type="presOf" srcId="{BF6F9461-0394-A144-B0D0-32D2A74F3D2E}" destId="{AB45456D-70EB-6243-B8E1-D0B29FD08E78}" srcOrd="1" destOrd="0" presId="urn:microsoft.com/office/officeart/2005/8/layout/cycle2"/>
    <dgm:cxn modelId="{7C3B4684-3A90-9E4E-9903-6BB8527632D2}" type="presParOf" srcId="{EA387585-EA61-3547-BC4F-ACB9F49409C6}" destId="{9E5DA079-B1E5-0B4C-9587-9DEF896F7EAB}" srcOrd="0" destOrd="0" presId="urn:microsoft.com/office/officeart/2005/8/layout/cycle2"/>
    <dgm:cxn modelId="{A14CE13E-0BCB-6847-B570-FF5F61AA9561}" type="presParOf" srcId="{EA387585-EA61-3547-BC4F-ACB9F49409C6}" destId="{6D54F547-D44C-594D-A543-AC10D6A7AE9E}" srcOrd="1" destOrd="0" presId="urn:microsoft.com/office/officeart/2005/8/layout/cycle2"/>
    <dgm:cxn modelId="{9F901394-1150-AC4A-A597-78613F704F33}" type="presParOf" srcId="{6D54F547-D44C-594D-A543-AC10D6A7AE9E}" destId="{B2105605-D0A4-4D48-967E-87DF9416C9E2}" srcOrd="0" destOrd="0" presId="urn:microsoft.com/office/officeart/2005/8/layout/cycle2"/>
    <dgm:cxn modelId="{B2E7DFEF-368A-2445-8DBC-E3E4EA28AB17}" type="presParOf" srcId="{EA387585-EA61-3547-BC4F-ACB9F49409C6}" destId="{519E4DDE-F579-F843-870B-8DF7BF4D8C32}" srcOrd="2" destOrd="0" presId="urn:microsoft.com/office/officeart/2005/8/layout/cycle2"/>
    <dgm:cxn modelId="{A591612A-9141-024E-A590-EB9537B8A3B6}" type="presParOf" srcId="{EA387585-EA61-3547-BC4F-ACB9F49409C6}" destId="{18EAA38F-8B0A-8649-8053-D27A940C3421}" srcOrd="3" destOrd="0" presId="urn:microsoft.com/office/officeart/2005/8/layout/cycle2"/>
    <dgm:cxn modelId="{A66B3236-5B28-284C-901B-580F17CB5BDD}" type="presParOf" srcId="{18EAA38F-8B0A-8649-8053-D27A940C3421}" destId="{88B37D63-7E5B-454F-A6F4-44BB1526D1E3}" srcOrd="0" destOrd="0" presId="urn:microsoft.com/office/officeart/2005/8/layout/cycle2"/>
    <dgm:cxn modelId="{4171936A-5003-C049-87FA-1F5D00712AB9}" type="presParOf" srcId="{EA387585-EA61-3547-BC4F-ACB9F49409C6}" destId="{32477F32-3FCC-4149-9BD9-6DF0B8996B1A}" srcOrd="4" destOrd="0" presId="urn:microsoft.com/office/officeart/2005/8/layout/cycle2"/>
    <dgm:cxn modelId="{E9893EA6-5F34-0942-BE02-E5FFD5600F16}" type="presParOf" srcId="{EA387585-EA61-3547-BC4F-ACB9F49409C6}" destId="{B568193D-6073-D542-8F08-89D2782FE254}" srcOrd="5" destOrd="0" presId="urn:microsoft.com/office/officeart/2005/8/layout/cycle2"/>
    <dgm:cxn modelId="{3B4A9E47-5FD6-D348-859A-3E9C44849506}" type="presParOf" srcId="{B568193D-6073-D542-8F08-89D2782FE254}" destId="{7328DB58-120F-944F-A1F7-AC2568D81372}" srcOrd="0" destOrd="0" presId="urn:microsoft.com/office/officeart/2005/8/layout/cycle2"/>
    <dgm:cxn modelId="{E088A0B4-0A28-6F4E-82E5-1C487D360CD0}" type="presParOf" srcId="{EA387585-EA61-3547-BC4F-ACB9F49409C6}" destId="{06CC3ECD-62FF-2B4F-9DE5-599C68EA8D4C}" srcOrd="6" destOrd="0" presId="urn:microsoft.com/office/officeart/2005/8/layout/cycle2"/>
    <dgm:cxn modelId="{BC84C0CF-CE56-3C41-B7C2-08BF49895B9E}" type="presParOf" srcId="{EA387585-EA61-3547-BC4F-ACB9F49409C6}" destId="{B41B02ED-4F0B-6044-BAFA-DE9927EAF952}" srcOrd="7" destOrd="0" presId="urn:microsoft.com/office/officeart/2005/8/layout/cycle2"/>
    <dgm:cxn modelId="{D31B74B1-20D7-B547-BFB0-554EAF0421CF}" type="presParOf" srcId="{B41B02ED-4F0B-6044-BAFA-DE9927EAF952}" destId="{AB45456D-70EB-6243-B8E1-D0B29FD08E78}" srcOrd="0" destOrd="0" presId="urn:microsoft.com/office/officeart/2005/8/layout/cycle2"/>
    <dgm:cxn modelId="{4B9020C0-184F-C549-B9EF-EFCE122A3EAD}" type="presParOf" srcId="{EA387585-EA61-3547-BC4F-ACB9F49409C6}" destId="{B6560B2B-7C04-174F-98EC-F39216557D5A}" srcOrd="8" destOrd="0" presId="urn:microsoft.com/office/officeart/2005/8/layout/cycle2"/>
    <dgm:cxn modelId="{9AF0F81F-239B-9349-B138-DBE2E36979E1}" type="presParOf" srcId="{EA387585-EA61-3547-BC4F-ACB9F49409C6}" destId="{7F14C428-9A9C-0C44-9C60-61032F05FDFF}" srcOrd="9" destOrd="0" presId="urn:microsoft.com/office/officeart/2005/8/layout/cycle2"/>
    <dgm:cxn modelId="{7D02F65B-C7F3-A44E-BF07-F4F833A3B033}" type="presParOf" srcId="{7F14C428-9A9C-0C44-9C60-61032F05FDFF}" destId="{C3D50314-C289-D84E-9B3C-68F65EDD6565}" srcOrd="0" destOrd="0" presId="urn:microsoft.com/office/officeart/2005/8/layout/cycle2"/>
    <dgm:cxn modelId="{82E5F716-63CE-F948-8E2F-28A16F0F8797}" type="presParOf" srcId="{EA387585-EA61-3547-BC4F-ACB9F49409C6}" destId="{033DAB61-0EFF-334E-ADFA-559EA29E96FE}" srcOrd="10" destOrd="0" presId="urn:microsoft.com/office/officeart/2005/8/layout/cycle2"/>
    <dgm:cxn modelId="{CE0904FA-0F18-534E-895F-AA54DD227224}" type="presParOf" srcId="{EA387585-EA61-3547-BC4F-ACB9F49409C6}" destId="{E562C7EB-584F-E54B-8E0A-85D398F09ED5}" srcOrd="11" destOrd="0" presId="urn:microsoft.com/office/officeart/2005/8/layout/cycle2"/>
    <dgm:cxn modelId="{64B6461E-B1EB-2A46-9DAC-E0246DD4F8F2}" type="presParOf" srcId="{E562C7EB-584F-E54B-8E0A-85D398F09ED5}" destId="{0DC0C4E9-07A9-6448-849B-9D0A92DFEC8E}" srcOrd="0" destOrd="0" presId="urn:microsoft.com/office/officeart/2005/8/layout/cycle2"/>
    <dgm:cxn modelId="{FF3CE61A-AED9-9A4A-A70D-CBED97EC9B11}" type="presParOf" srcId="{EA387585-EA61-3547-BC4F-ACB9F49409C6}" destId="{8208615E-8D2B-D746-8352-806F27FF72BA}" srcOrd="12" destOrd="0" presId="urn:microsoft.com/office/officeart/2005/8/layout/cycle2"/>
    <dgm:cxn modelId="{FF2828BD-085A-E64C-A57B-7DBAB66C9D1F}" type="presParOf" srcId="{EA387585-EA61-3547-BC4F-ACB9F49409C6}" destId="{48EE4BE6-D72A-9249-93F0-D159B87F03DE}" srcOrd="13" destOrd="0" presId="urn:microsoft.com/office/officeart/2005/8/layout/cycle2"/>
    <dgm:cxn modelId="{AF392584-EC55-DF4A-9F9F-0983E3B982FC}" type="presParOf" srcId="{48EE4BE6-D72A-9249-93F0-D159B87F03DE}" destId="{D599685B-93FA-F14A-90E9-90FBA776246E}" srcOrd="0" destOrd="0" presId="urn:microsoft.com/office/officeart/2005/8/layout/cycle2"/>
    <dgm:cxn modelId="{CDC2EBC3-D671-2243-97F9-BEE22F172205}" type="presParOf" srcId="{EA387585-EA61-3547-BC4F-ACB9F49409C6}" destId="{DE9AABDE-775D-AD43-93F1-2CD8471F0CF6}" srcOrd="14" destOrd="0" presId="urn:microsoft.com/office/officeart/2005/8/layout/cycle2"/>
    <dgm:cxn modelId="{593ABC58-864A-5140-BD30-7683691A409C}" type="presParOf" srcId="{EA387585-EA61-3547-BC4F-ACB9F49409C6}" destId="{5AD4A2F7-2D29-7343-AABB-FBF07664EF62}" srcOrd="15" destOrd="0" presId="urn:microsoft.com/office/officeart/2005/8/layout/cycle2"/>
    <dgm:cxn modelId="{CBA6FD99-1440-5B4F-8631-57AE3D01424D}" type="presParOf" srcId="{5AD4A2F7-2D29-7343-AABB-FBF07664EF62}" destId="{25B1CB14-A2C4-7046-B6ED-1C0A51ACA373}" srcOrd="0" destOrd="0" presId="urn:microsoft.com/office/officeart/2005/8/layout/cycle2"/>
    <dgm:cxn modelId="{304A1F55-0822-1B4C-B490-573380B0A9B1}" type="presParOf" srcId="{EA387585-EA61-3547-BC4F-ACB9F49409C6}" destId="{537214EE-F08D-2649-822C-7993B5DAE2D2}" srcOrd="16" destOrd="0" presId="urn:microsoft.com/office/officeart/2005/8/layout/cycle2"/>
    <dgm:cxn modelId="{C3D93312-8123-2F4B-A614-8030D0E49F57}" type="presParOf" srcId="{EA387585-EA61-3547-BC4F-ACB9F49409C6}" destId="{E57D39C6-5DBA-3647-9F15-3B57DC7B33B6}" srcOrd="17" destOrd="0" presId="urn:microsoft.com/office/officeart/2005/8/layout/cycle2"/>
    <dgm:cxn modelId="{CCD4FF19-44C7-7C43-B8F5-BCF96C1C275C}" type="presParOf" srcId="{E57D39C6-5DBA-3647-9F15-3B57DC7B33B6}" destId="{00CE717D-57C2-FD4B-9A69-4D5AB67B0CC0}" srcOrd="0" destOrd="0" presId="urn:microsoft.com/office/officeart/2005/8/layout/cycle2"/>
    <dgm:cxn modelId="{B1DBE68D-B490-DD45-9C85-9A928103F29A}" type="presParOf" srcId="{EA387585-EA61-3547-BC4F-ACB9F49409C6}" destId="{A4330FE9-4B71-0249-B158-3D8CF2C9CF84}" srcOrd="18" destOrd="0" presId="urn:microsoft.com/office/officeart/2005/8/layout/cycle2"/>
    <dgm:cxn modelId="{9E46A581-A09B-3E44-A213-C8AA50452F55}" type="presParOf" srcId="{EA387585-EA61-3547-BC4F-ACB9F49409C6}" destId="{4C7EB232-751A-3345-8218-483065E3196B}" srcOrd="19" destOrd="0" presId="urn:microsoft.com/office/officeart/2005/8/layout/cycle2"/>
    <dgm:cxn modelId="{57DA0574-A8E5-DF47-A344-0CB8638BB5F5}" type="presParOf" srcId="{4C7EB232-751A-3345-8218-483065E3196B}" destId="{D083721A-D006-294E-B646-412396BE3A1F}" srcOrd="0" destOrd="0" presId="urn:microsoft.com/office/officeart/2005/8/layout/cycle2"/>
    <dgm:cxn modelId="{51D7E7BA-048E-9D41-A91D-CAD0109F2E44}" type="presParOf" srcId="{EA387585-EA61-3547-BC4F-ACB9F49409C6}" destId="{90887341-8D5A-2247-AED4-948A1491DFA9}" srcOrd="20" destOrd="0" presId="urn:microsoft.com/office/officeart/2005/8/layout/cycle2"/>
    <dgm:cxn modelId="{20F080DF-96FB-5B41-A805-F87C6B7FCC77}" type="presParOf" srcId="{EA387585-EA61-3547-BC4F-ACB9F49409C6}" destId="{708137FF-6977-1540-AAF5-E5904CA8C8F8}" srcOrd="21" destOrd="0" presId="urn:microsoft.com/office/officeart/2005/8/layout/cycle2"/>
    <dgm:cxn modelId="{1B3BBEEA-8A21-2542-AA4B-BDF26CA30ED0}" type="presParOf" srcId="{708137FF-6977-1540-AAF5-E5904CA8C8F8}" destId="{0FAFAC2F-8155-A04A-8D06-7631B9FBED17}" srcOrd="0" destOrd="0" presId="urn:microsoft.com/office/officeart/2005/8/layout/cycle2"/>
    <dgm:cxn modelId="{7C50B382-2ABB-B549-BCD8-4EE209A3AEB9}" type="presParOf" srcId="{EA387585-EA61-3547-BC4F-ACB9F49409C6}" destId="{C5BA83DF-7D2E-4E41-930B-B45939A158D2}" srcOrd="22" destOrd="0" presId="urn:microsoft.com/office/officeart/2005/8/layout/cycle2"/>
    <dgm:cxn modelId="{65B386C4-A24F-6B4D-9A5E-A68EC4BA70E0}" type="presParOf" srcId="{EA387585-EA61-3547-BC4F-ACB9F49409C6}" destId="{F392191E-07AB-1A42-B9A5-ED66B45FFA0A}" srcOrd="23" destOrd="0" presId="urn:microsoft.com/office/officeart/2005/8/layout/cycle2"/>
    <dgm:cxn modelId="{B57E14E3-83C1-0440-94EC-CC6B3A33E673}" type="presParOf" srcId="{F392191E-07AB-1A42-B9A5-ED66B45FFA0A}" destId="{3FDE79DF-B17E-A545-A5AA-907BACDC73DD}"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0285823-ED6C-4CB6-9581-6B99C4252B81}" type="doc">
      <dgm:prSet loTypeId="urn:microsoft.com/office/officeart/2018/5/layout/IconCircleLabelList" loCatId="icon" qsTypeId="urn:microsoft.com/office/officeart/2005/8/quickstyle/simple4" qsCatId="simple" csTypeId="urn:microsoft.com/office/officeart/2018/5/colors/Iconchunking_neutralicon_colorful1" csCatId="colorful" phldr="1"/>
      <dgm:spPr/>
      <dgm:t>
        <a:bodyPr/>
        <a:lstStyle/>
        <a:p>
          <a:endParaRPr lang="en-US"/>
        </a:p>
      </dgm:t>
    </dgm:pt>
    <dgm:pt modelId="{64D59258-8810-49F8-80E9-18BF844F4A8F}">
      <dgm:prSet phldrT="[Text]"/>
      <dgm:spPr/>
      <dgm:t>
        <a:bodyPr/>
        <a:lstStyle/>
        <a:p>
          <a:pPr>
            <a:lnSpc>
              <a:spcPct val="100000"/>
            </a:lnSpc>
            <a:defRPr cap="all"/>
          </a:pPr>
          <a:r>
            <a:rPr lang="en-US"/>
            <a:t>Individual Provider</a:t>
          </a:r>
        </a:p>
      </dgm:t>
    </dgm:pt>
    <dgm:pt modelId="{9E4AD0D9-1431-4804-A222-059886212229}" type="parTrans" cxnId="{A94F09C3-DD63-4819-B19B-895BF2A6B83D}">
      <dgm:prSet/>
      <dgm:spPr/>
      <dgm:t>
        <a:bodyPr/>
        <a:lstStyle/>
        <a:p>
          <a:endParaRPr lang="en-US"/>
        </a:p>
      </dgm:t>
    </dgm:pt>
    <dgm:pt modelId="{01890BA0-44BF-46ED-900F-4DEE3A1F1604}" type="sibTrans" cxnId="{A94F09C3-DD63-4819-B19B-895BF2A6B83D}">
      <dgm:prSet/>
      <dgm:spPr/>
      <dgm:t>
        <a:bodyPr/>
        <a:lstStyle/>
        <a:p>
          <a:endParaRPr lang="en-US"/>
        </a:p>
      </dgm:t>
    </dgm:pt>
    <dgm:pt modelId="{E8C763AD-3567-4F0C-BB33-6426AFA0CD4A}">
      <dgm:prSet phldrT="[Text]"/>
      <dgm:spPr/>
      <dgm:t>
        <a:bodyPr/>
        <a:lstStyle/>
        <a:p>
          <a:endParaRPr lang="en-US" dirty="0"/>
        </a:p>
      </dgm:t>
    </dgm:pt>
    <dgm:pt modelId="{C0A521FD-7FF9-421A-9AA5-257F73948254}" type="parTrans" cxnId="{3F138667-884A-40B0-A6A4-D88F8C5C932E}">
      <dgm:prSet/>
      <dgm:spPr/>
      <dgm:t>
        <a:bodyPr/>
        <a:lstStyle/>
        <a:p>
          <a:endParaRPr lang="en-US"/>
        </a:p>
      </dgm:t>
    </dgm:pt>
    <dgm:pt modelId="{DBB3424D-6704-4AB9-AD43-287B9C97A3F7}" type="sibTrans" cxnId="{3F138667-884A-40B0-A6A4-D88F8C5C932E}">
      <dgm:prSet/>
      <dgm:spPr/>
      <dgm:t>
        <a:bodyPr/>
        <a:lstStyle/>
        <a:p>
          <a:endParaRPr lang="en-US"/>
        </a:p>
      </dgm:t>
    </dgm:pt>
    <dgm:pt modelId="{723E918E-6682-48AD-8651-6EEB5687BED4}">
      <dgm:prSet phldrT="[Text]"/>
      <dgm:spPr/>
      <dgm:t>
        <a:bodyPr/>
        <a:lstStyle/>
        <a:p>
          <a:pPr>
            <a:lnSpc>
              <a:spcPct val="100000"/>
            </a:lnSpc>
            <a:defRPr cap="all"/>
          </a:pPr>
          <a:r>
            <a:rPr lang="en-US"/>
            <a:t>Institution</a:t>
          </a:r>
        </a:p>
      </dgm:t>
    </dgm:pt>
    <dgm:pt modelId="{53063380-5113-4A22-A758-5DD40C02AA06}" type="parTrans" cxnId="{C872E75A-5D4B-4A1E-9CF8-94088A6C695D}">
      <dgm:prSet/>
      <dgm:spPr/>
      <dgm:t>
        <a:bodyPr/>
        <a:lstStyle/>
        <a:p>
          <a:endParaRPr lang="en-US"/>
        </a:p>
      </dgm:t>
    </dgm:pt>
    <dgm:pt modelId="{A4DF7342-3D73-4398-B9C8-4EB41ED0A760}" type="sibTrans" cxnId="{C872E75A-5D4B-4A1E-9CF8-94088A6C695D}">
      <dgm:prSet/>
      <dgm:spPr/>
      <dgm:t>
        <a:bodyPr/>
        <a:lstStyle/>
        <a:p>
          <a:endParaRPr lang="en-US"/>
        </a:p>
      </dgm:t>
    </dgm:pt>
    <dgm:pt modelId="{6FC98315-0379-4172-A26E-FC303BB611C2}">
      <dgm:prSet phldrT="[Text]"/>
      <dgm:spPr/>
      <dgm:t>
        <a:bodyPr/>
        <a:lstStyle/>
        <a:p>
          <a:endParaRPr lang="en-US" dirty="0"/>
        </a:p>
      </dgm:t>
    </dgm:pt>
    <dgm:pt modelId="{2874A64E-78ED-49BE-A971-AB011DA0B7FA}" type="parTrans" cxnId="{137399E7-DB26-4BED-A859-117A76C424BB}">
      <dgm:prSet/>
      <dgm:spPr/>
      <dgm:t>
        <a:bodyPr/>
        <a:lstStyle/>
        <a:p>
          <a:endParaRPr lang="en-US"/>
        </a:p>
      </dgm:t>
    </dgm:pt>
    <dgm:pt modelId="{14735864-2627-4E25-9D16-AF9EA1EECF1A}" type="sibTrans" cxnId="{137399E7-DB26-4BED-A859-117A76C424BB}">
      <dgm:prSet/>
      <dgm:spPr/>
      <dgm:t>
        <a:bodyPr/>
        <a:lstStyle/>
        <a:p>
          <a:endParaRPr lang="en-US"/>
        </a:p>
      </dgm:t>
    </dgm:pt>
    <dgm:pt modelId="{EB5A49B4-0BBA-4575-AB63-B4D2186729FD}">
      <dgm:prSet phldrT="[Text]"/>
      <dgm:spPr/>
      <dgm:t>
        <a:bodyPr/>
        <a:lstStyle/>
        <a:p>
          <a:pPr>
            <a:lnSpc>
              <a:spcPct val="100000"/>
            </a:lnSpc>
            <a:defRPr cap="all"/>
          </a:pPr>
          <a:r>
            <a:rPr lang="en-US"/>
            <a:t>System</a:t>
          </a:r>
        </a:p>
      </dgm:t>
    </dgm:pt>
    <dgm:pt modelId="{7A250283-8D57-4295-A14E-24D1B74FBF86}" type="parTrans" cxnId="{93C153D9-BAF4-457E-A0B6-7936216C8B26}">
      <dgm:prSet/>
      <dgm:spPr/>
      <dgm:t>
        <a:bodyPr/>
        <a:lstStyle/>
        <a:p>
          <a:endParaRPr lang="en-US"/>
        </a:p>
      </dgm:t>
    </dgm:pt>
    <dgm:pt modelId="{F1D04997-E101-4EB5-A967-4139068E902B}" type="sibTrans" cxnId="{93C153D9-BAF4-457E-A0B6-7936216C8B26}">
      <dgm:prSet/>
      <dgm:spPr/>
      <dgm:t>
        <a:bodyPr/>
        <a:lstStyle/>
        <a:p>
          <a:endParaRPr lang="en-US"/>
        </a:p>
      </dgm:t>
    </dgm:pt>
    <dgm:pt modelId="{BC5128BA-467A-470C-BF35-3AB9269169CE}">
      <dgm:prSet phldrT="[Text]"/>
      <dgm:spPr/>
      <dgm:t>
        <a:bodyPr/>
        <a:lstStyle/>
        <a:p>
          <a:endParaRPr lang="en-US" dirty="0"/>
        </a:p>
      </dgm:t>
    </dgm:pt>
    <dgm:pt modelId="{A99C3B23-85E1-4616-AAEF-27CEDA8FE87A}" type="parTrans" cxnId="{004B695A-70B0-453C-9D1B-ABFEDCDB401E}">
      <dgm:prSet/>
      <dgm:spPr/>
      <dgm:t>
        <a:bodyPr/>
        <a:lstStyle/>
        <a:p>
          <a:endParaRPr lang="en-US"/>
        </a:p>
      </dgm:t>
    </dgm:pt>
    <dgm:pt modelId="{EB1940D5-FEBD-4A81-8B30-44299CE77259}" type="sibTrans" cxnId="{004B695A-70B0-453C-9D1B-ABFEDCDB401E}">
      <dgm:prSet/>
      <dgm:spPr/>
      <dgm:t>
        <a:bodyPr/>
        <a:lstStyle/>
        <a:p>
          <a:endParaRPr lang="en-US"/>
        </a:p>
      </dgm:t>
    </dgm:pt>
    <dgm:pt modelId="{0B85D25F-C8CD-4DE6-A7DE-C2B7A26B64EE}" type="pres">
      <dgm:prSet presAssocID="{D0285823-ED6C-4CB6-9581-6B99C4252B81}" presName="root" presStyleCnt="0">
        <dgm:presLayoutVars>
          <dgm:dir/>
          <dgm:resizeHandles val="exact"/>
        </dgm:presLayoutVars>
      </dgm:prSet>
      <dgm:spPr/>
      <dgm:t>
        <a:bodyPr/>
        <a:lstStyle/>
        <a:p>
          <a:endParaRPr lang="en-US"/>
        </a:p>
      </dgm:t>
    </dgm:pt>
    <dgm:pt modelId="{E9BB8184-F608-4012-8FF3-C8674EBE2462}" type="pres">
      <dgm:prSet presAssocID="{64D59258-8810-49F8-80E9-18BF844F4A8F}" presName="compNode" presStyleCnt="0"/>
      <dgm:spPr/>
    </dgm:pt>
    <dgm:pt modelId="{A70CD05F-1BA6-4D71-A005-9D6F18A75480}" type="pres">
      <dgm:prSet presAssocID="{64D59258-8810-49F8-80E9-18BF844F4A8F}" presName="iconBgRect" presStyleLbl="bgShp" presStyleIdx="0" presStyleCnt="3"/>
      <dgm:spPr/>
    </dgm:pt>
    <dgm:pt modelId="{BEF5E65E-7127-46E2-B379-3C8B71268BDD}" type="pres">
      <dgm:prSet presAssocID="{64D59258-8810-49F8-80E9-18BF844F4A8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User"/>
        </a:ext>
      </dgm:extLst>
    </dgm:pt>
    <dgm:pt modelId="{4ADF762B-00F3-4F98-9563-9BE005CF169D}" type="pres">
      <dgm:prSet presAssocID="{64D59258-8810-49F8-80E9-18BF844F4A8F}" presName="spaceRect" presStyleCnt="0"/>
      <dgm:spPr/>
    </dgm:pt>
    <dgm:pt modelId="{95D564CD-274E-428F-BFB2-A4469B615E2F}" type="pres">
      <dgm:prSet presAssocID="{64D59258-8810-49F8-80E9-18BF844F4A8F}" presName="textRect" presStyleLbl="revTx" presStyleIdx="0" presStyleCnt="3">
        <dgm:presLayoutVars>
          <dgm:chMax val="1"/>
          <dgm:chPref val="1"/>
        </dgm:presLayoutVars>
      </dgm:prSet>
      <dgm:spPr/>
      <dgm:t>
        <a:bodyPr/>
        <a:lstStyle/>
        <a:p>
          <a:endParaRPr lang="en-US"/>
        </a:p>
      </dgm:t>
    </dgm:pt>
    <dgm:pt modelId="{1E520EC8-61C0-49A5-BF44-C6420BF5DF5D}" type="pres">
      <dgm:prSet presAssocID="{01890BA0-44BF-46ED-900F-4DEE3A1F1604}" presName="sibTrans" presStyleCnt="0"/>
      <dgm:spPr/>
    </dgm:pt>
    <dgm:pt modelId="{C242FE44-9F1A-49D0-9060-2691ECCD66A8}" type="pres">
      <dgm:prSet presAssocID="{723E918E-6682-48AD-8651-6EEB5687BED4}" presName="compNode" presStyleCnt="0"/>
      <dgm:spPr/>
    </dgm:pt>
    <dgm:pt modelId="{C17CB2C6-DC17-4A80-8A3B-A830B67C7F00}" type="pres">
      <dgm:prSet presAssocID="{723E918E-6682-48AD-8651-6EEB5687BED4}" presName="iconBgRect" presStyleLbl="bgShp" presStyleIdx="1" presStyleCnt="3"/>
      <dgm:spPr/>
    </dgm:pt>
    <dgm:pt modelId="{6BA4ED2D-9537-4E68-A7D2-3EC58A798FEA}" type="pres">
      <dgm:prSet presAssocID="{723E918E-6682-48AD-8651-6EEB5687BED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Bank"/>
        </a:ext>
      </dgm:extLst>
    </dgm:pt>
    <dgm:pt modelId="{E296641F-9F51-463D-8B06-821458E5DB38}" type="pres">
      <dgm:prSet presAssocID="{723E918E-6682-48AD-8651-6EEB5687BED4}" presName="spaceRect" presStyleCnt="0"/>
      <dgm:spPr/>
    </dgm:pt>
    <dgm:pt modelId="{BD126016-8695-4125-8E20-FD91BE088F0E}" type="pres">
      <dgm:prSet presAssocID="{723E918E-6682-48AD-8651-6EEB5687BED4}" presName="textRect" presStyleLbl="revTx" presStyleIdx="1" presStyleCnt="3">
        <dgm:presLayoutVars>
          <dgm:chMax val="1"/>
          <dgm:chPref val="1"/>
        </dgm:presLayoutVars>
      </dgm:prSet>
      <dgm:spPr/>
      <dgm:t>
        <a:bodyPr/>
        <a:lstStyle/>
        <a:p>
          <a:endParaRPr lang="en-US"/>
        </a:p>
      </dgm:t>
    </dgm:pt>
    <dgm:pt modelId="{F06B9D9F-9780-4D28-ACC7-2B7EF3565254}" type="pres">
      <dgm:prSet presAssocID="{A4DF7342-3D73-4398-B9C8-4EB41ED0A760}" presName="sibTrans" presStyleCnt="0"/>
      <dgm:spPr/>
    </dgm:pt>
    <dgm:pt modelId="{75A2BB85-D47A-4546-94C9-2F5693E53004}" type="pres">
      <dgm:prSet presAssocID="{EB5A49B4-0BBA-4575-AB63-B4D2186729FD}" presName="compNode" presStyleCnt="0"/>
      <dgm:spPr/>
    </dgm:pt>
    <dgm:pt modelId="{5F8D1ACD-BED9-4F0A-B59B-0FE7B62F3446}" type="pres">
      <dgm:prSet presAssocID="{EB5A49B4-0BBA-4575-AB63-B4D2186729FD}" presName="iconBgRect" presStyleLbl="bgShp" presStyleIdx="2" presStyleCnt="3"/>
      <dgm:spPr/>
    </dgm:pt>
    <dgm:pt modelId="{331887B3-B02F-4AD9-8A69-7432FC2B7E9A}" type="pres">
      <dgm:prSet presAssocID="{EB5A49B4-0BBA-4575-AB63-B4D2186729F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Computer"/>
        </a:ext>
      </dgm:extLst>
    </dgm:pt>
    <dgm:pt modelId="{9E0A5567-31CC-4838-AEDB-37D1DFEF0150}" type="pres">
      <dgm:prSet presAssocID="{EB5A49B4-0BBA-4575-AB63-B4D2186729FD}" presName="spaceRect" presStyleCnt="0"/>
      <dgm:spPr/>
    </dgm:pt>
    <dgm:pt modelId="{91E2EE8F-A5DC-4A53-86C5-A9FB127F976F}" type="pres">
      <dgm:prSet presAssocID="{EB5A49B4-0BBA-4575-AB63-B4D2186729FD}" presName="textRect" presStyleLbl="revTx" presStyleIdx="2" presStyleCnt="3">
        <dgm:presLayoutVars>
          <dgm:chMax val="1"/>
          <dgm:chPref val="1"/>
        </dgm:presLayoutVars>
      </dgm:prSet>
      <dgm:spPr/>
      <dgm:t>
        <a:bodyPr/>
        <a:lstStyle/>
        <a:p>
          <a:endParaRPr lang="en-US"/>
        </a:p>
      </dgm:t>
    </dgm:pt>
  </dgm:ptLst>
  <dgm:cxnLst>
    <dgm:cxn modelId="{A94F09C3-DD63-4819-B19B-895BF2A6B83D}" srcId="{D0285823-ED6C-4CB6-9581-6B99C4252B81}" destId="{64D59258-8810-49F8-80E9-18BF844F4A8F}" srcOrd="0" destOrd="0" parTransId="{9E4AD0D9-1431-4804-A222-059886212229}" sibTransId="{01890BA0-44BF-46ED-900F-4DEE3A1F1604}"/>
    <dgm:cxn modelId="{004B695A-70B0-453C-9D1B-ABFEDCDB401E}" srcId="{EB5A49B4-0BBA-4575-AB63-B4D2186729FD}" destId="{BC5128BA-467A-470C-BF35-3AB9269169CE}" srcOrd="0" destOrd="0" parTransId="{A99C3B23-85E1-4616-AAEF-27CEDA8FE87A}" sibTransId="{EB1940D5-FEBD-4A81-8B30-44299CE77259}"/>
    <dgm:cxn modelId="{3F138667-884A-40B0-A6A4-D88F8C5C932E}" srcId="{64D59258-8810-49F8-80E9-18BF844F4A8F}" destId="{E8C763AD-3567-4F0C-BB33-6426AFA0CD4A}" srcOrd="0" destOrd="0" parTransId="{C0A521FD-7FF9-421A-9AA5-257F73948254}" sibTransId="{DBB3424D-6704-4AB9-AD43-287B9C97A3F7}"/>
    <dgm:cxn modelId="{137399E7-DB26-4BED-A859-117A76C424BB}" srcId="{723E918E-6682-48AD-8651-6EEB5687BED4}" destId="{6FC98315-0379-4172-A26E-FC303BB611C2}" srcOrd="0" destOrd="0" parTransId="{2874A64E-78ED-49BE-A971-AB011DA0B7FA}" sibTransId="{14735864-2627-4E25-9D16-AF9EA1EECF1A}"/>
    <dgm:cxn modelId="{A948B572-8E7F-964A-AB6E-745D36E71DE4}" type="presOf" srcId="{D0285823-ED6C-4CB6-9581-6B99C4252B81}" destId="{0B85D25F-C8CD-4DE6-A7DE-C2B7A26B64EE}" srcOrd="0" destOrd="0" presId="urn:microsoft.com/office/officeart/2018/5/layout/IconCircleLabelList"/>
    <dgm:cxn modelId="{062B25BC-E60A-154C-B9C7-17CFAEA7D285}" type="presOf" srcId="{64D59258-8810-49F8-80E9-18BF844F4A8F}" destId="{95D564CD-274E-428F-BFB2-A4469B615E2F}" srcOrd="0" destOrd="0" presId="urn:microsoft.com/office/officeart/2018/5/layout/IconCircleLabelList"/>
    <dgm:cxn modelId="{C872E75A-5D4B-4A1E-9CF8-94088A6C695D}" srcId="{D0285823-ED6C-4CB6-9581-6B99C4252B81}" destId="{723E918E-6682-48AD-8651-6EEB5687BED4}" srcOrd="1" destOrd="0" parTransId="{53063380-5113-4A22-A758-5DD40C02AA06}" sibTransId="{A4DF7342-3D73-4398-B9C8-4EB41ED0A760}"/>
    <dgm:cxn modelId="{93C153D9-BAF4-457E-A0B6-7936216C8B26}" srcId="{D0285823-ED6C-4CB6-9581-6B99C4252B81}" destId="{EB5A49B4-0BBA-4575-AB63-B4D2186729FD}" srcOrd="2" destOrd="0" parTransId="{7A250283-8D57-4295-A14E-24D1B74FBF86}" sibTransId="{F1D04997-E101-4EB5-A967-4139068E902B}"/>
    <dgm:cxn modelId="{EB26025B-1AE4-D447-A6D8-284BB4A2EF10}" type="presOf" srcId="{723E918E-6682-48AD-8651-6EEB5687BED4}" destId="{BD126016-8695-4125-8E20-FD91BE088F0E}" srcOrd="0" destOrd="0" presId="urn:microsoft.com/office/officeart/2018/5/layout/IconCircleLabelList"/>
    <dgm:cxn modelId="{518F7AE8-AB26-534F-B2A6-4AAB6A50DA53}" type="presOf" srcId="{EB5A49B4-0BBA-4575-AB63-B4D2186729FD}" destId="{91E2EE8F-A5DC-4A53-86C5-A9FB127F976F}" srcOrd="0" destOrd="0" presId="urn:microsoft.com/office/officeart/2018/5/layout/IconCircleLabelList"/>
    <dgm:cxn modelId="{FD95DB7B-A70E-134E-8A30-4777E48BC412}" type="presParOf" srcId="{0B85D25F-C8CD-4DE6-A7DE-C2B7A26B64EE}" destId="{E9BB8184-F608-4012-8FF3-C8674EBE2462}" srcOrd="0" destOrd="0" presId="urn:microsoft.com/office/officeart/2018/5/layout/IconCircleLabelList"/>
    <dgm:cxn modelId="{DCC34EF9-751C-8446-BCD8-4C8AC7535421}" type="presParOf" srcId="{E9BB8184-F608-4012-8FF3-C8674EBE2462}" destId="{A70CD05F-1BA6-4D71-A005-9D6F18A75480}" srcOrd="0" destOrd="0" presId="urn:microsoft.com/office/officeart/2018/5/layout/IconCircleLabelList"/>
    <dgm:cxn modelId="{394805FD-6A70-F94B-9AC2-303E016BC693}" type="presParOf" srcId="{E9BB8184-F608-4012-8FF3-C8674EBE2462}" destId="{BEF5E65E-7127-46E2-B379-3C8B71268BDD}" srcOrd="1" destOrd="0" presId="urn:microsoft.com/office/officeart/2018/5/layout/IconCircleLabelList"/>
    <dgm:cxn modelId="{4D9E2FAD-05BE-F944-895E-54F181B69396}" type="presParOf" srcId="{E9BB8184-F608-4012-8FF3-C8674EBE2462}" destId="{4ADF762B-00F3-4F98-9563-9BE005CF169D}" srcOrd="2" destOrd="0" presId="urn:microsoft.com/office/officeart/2018/5/layout/IconCircleLabelList"/>
    <dgm:cxn modelId="{03E3A87E-B650-3748-A670-D1C628636EA0}" type="presParOf" srcId="{E9BB8184-F608-4012-8FF3-C8674EBE2462}" destId="{95D564CD-274E-428F-BFB2-A4469B615E2F}" srcOrd="3" destOrd="0" presId="urn:microsoft.com/office/officeart/2018/5/layout/IconCircleLabelList"/>
    <dgm:cxn modelId="{8AEE2D15-DC5D-6747-8BCA-CC03A74D8887}" type="presParOf" srcId="{0B85D25F-C8CD-4DE6-A7DE-C2B7A26B64EE}" destId="{1E520EC8-61C0-49A5-BF44-C6420BF5DF5D}" srcOrd="1" destOrd="0" presId="urn:microsoft.com/office/officeart/2018/5/layout/IconCircleLabelList"/>
    <dgm:cxn modelId="{AB24802A-92DB-004B-864E-8C03A899B0EF}" type="presParOf" srcId="{0B85D25F-C8CD-4DE6-A7DE-C2B7A26B64EE}" destId="{C242FE44-9F1A-49D0-9060-2691ECCD66A8}" srcOrd="2" destOrd="0" presId="urn:microsoft.com/office/officeart/2018/5/layout/IconCircleLabelList"/>
    <dgm:cxn modelId="{700733D7-33C3-8E40-860E-39EB4F4393A7}" type="presParOf" srcId="{C242FE44-9F1A-49D0-9060-2691ECCD66A8}" destId="{C17CB2C6-DC17-4A80-8A3B-A830B67C7F00}" srcOrd="0" destOrd="0" presId="urn:microsoft.com/office/officeart/2018/5/layout/IconCircleLabelList"/>
    <dgm:cxn modelId="{260C161E-EB70-5142-B5A7-36EB5F2729CD}" type="presParOf" srcId="{C242FE44-9F1A-49D0-9060-2691ECCD66A8}" destId="{6BA4ED2D-9537-4E68-A7D2-3EC58A798FEA}" srcOrd="1" destOrd="0" presId="urn:microsoft.com/office/officeart/2018/5/layout/IconCircleLabelList"/>
    <dgm:cxn modelId="{3EB9C118-6456-9D46-9116-824A5F6D727E}" type="presParOf" srcId="{C242FE44-9F1A-49D0-9060-2691ECCD66A8}" destId="{E296641F-9F51-463D-8B06-821458E5DB38}" srcOrd="2" destOrd="0" presId="urn:microsoft.com/office/officeart/2018/5/layout/IconCircleLabelList"/>
    <dgm:cxn modelId="{6D914961-EF69-AC46-BE53-950A964CC9FE}" type="presParOf" srcId="{C242FE44-9F1A-49D0-9060-2691ECCD66A8}" destId="{BD126016-8695-4125-8E20-FD91BE088F0E}" srcOrd="3" destOrd="0" presId="urn:microsoft.com/office/officeart/2018/5/layout/IconCircleLabelList"/>
    <dgm:cxn modelId="{C7FAE9C0-8052-F64F-983D-5DCABE539DA2}" type="presParOf" srcId="{0B85D25F-C8CD-4DE6-A7DE-C2B7A26B64EE}" destId="{F06B9D9F-9780-4D28-ACC7-2B7EF3565254}" srcOrd="3" destOrd="0" presId="urn:microsoft.com/office/officeart/2018/5/layout/IconCircleLabelList"/>
    <dgm:cxn modelId="{BC83C6CF-E689-074E-8614-00D375210E75}" type="presParOf" srcId="{0B85D25F-C8CD-4DE6-A7DE-C2B7A26B64EE}" destId="{75A2BB85-D47A-4546-94C9-2F5693E53004}" srcOrd="4" destOrd="0" presId="urn:microsoft.com/office/officeart/2018/5/layout/IconCircleLabelList"/>
    <dgm:cxn modelId="{8F876193-E4BF-FA4D-AB6A-ED3150F3BAB3}" type="presParOf" srcId="{75A2BB85-D47A-4546-94C9-2F5693E53004}" destId="{5F8D1ACD-BED9-4F0A-B59B-0FE7B62F3446}" srcOrd="0" destOrd="0" presId="urn:microsoft.com/office/officeart/2018/5/layout/IconCircleLabelList"/>
    <dgm:cxn modelId="{B57945A5-AC24-794D-8885-AF14620C666B}" type="presParOf" srcId="{75A2BB85-D47A-4546-94C9-2F5693E53004}" destId="{331887B3-B02F-4AD9-8A69-7432FC2B7E9A}" srcOrd="1" destOrd="0" presId="urn:microsoft.com/office/officeart/2018/5/layout/IconCircleLabelList"/>
    <dgm:cxn modelId="{981FD4ED-D168-9C46-86BA-418C32813FF2}" type="presParOf" srcId="{75A2BB85-D47A-4546-94C9-2F5693E53004}" destId="{9E0A5567-31CC-4838-AEDB-37D1DFEF0150}" srcOrd="2" destOrd="0" presId="urn:microsoft.com/office/officeart/2018/5/layout/IconCircleLabelList"/>
    <dgm:cxn modelId="{E93CFABB-50A3-FF43-B3B9-AE3A7A62003D}" type="presParOf" srcId="{75A2BB85-D47A-4546-94C9-2F5693E53004}" destId="{91E2EE8F-A5DC-4A53-86C5-A9FB127F976F}"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2331F7-BD70-425F-B488-79B2E3E1229A}">
      <dsp:nvSpPr>
        <dsp:cNvPr id="0" name=""/>
        <dsp:cNvSpPr/>
      </dsp:nvSpPr>
      <dsp:spPr>
        <a:xfrm>
          <a:off x="0" y="41266"/>
          <a:ext cx="5248275" cy="9198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9308DBCE-168E-4FC0-9C19-DE132AB53C26}">
      <dsp:nvSpPr>
        <dsp:cNvPr id="0" name=""/>
        <dsp:cNvSpPr/>
      </dsp:nvSpPr>
      <dsp:spPr>
        <a:xfrm>
          <a:off x="278248" y="208776"/>
          <a:ext cx="505905" cy="50590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3CBE94AD-B44C-4010-964A-C1B181F82219}">
      <dsp:nvSpPr>
        <dsp:cNvPr id="0" name=""/>
        <dsp:cNvSpPr/>
      </dsp:nvSpPr>
      <dsp:spPr>
        <a:xfrm>
          <a:off x="1062401" y="1814"/>
          <a:ext cx="4185873" cy="919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349" tIns="97349" rIns="97349" bIns="97349" numCol="1" spcCol="1270" anchor="ctr" anchorCtr="0">
          <a:noAutofit/>
        </a:bodyPr>
        <a:lstStyle/>
        <a:p>
          <a:pPr lvl="0" algn="l" defTabSz="977900">
            <a:lnSpc>
              <a:spcPct val="90000"/>
            </a:lnSpc>
            <a:spcBef>
              <a:spcPct val="0"/>
            </a:spcBef>
            <a:spcAft>
              <a:spcPct val="35000"/>
            </a:spcAft>
          </a:pPr>
          <a:r>
            <a:rPr lang="en-US" sz="2200" kern="1200" dirty="0">
              <a:latin typeface="+mj-lt"/>
            </a:rPr>
            <a:t>Different Treatments</a:t>
          </a:r>
        </a:p>
      </dsp:txBody>
      <dsp:txXfrm>
        <a:off x="1062401" y="1814"/>
        <a:ext cx="4185873" cy="919828"/>
      </dsp:txXfrm>
    </dsp:sp>
    <dsp:sp modelId="{5A2F2CBB-C44D-48FA-A77D-526D49BDE336}">
      <dsp:nvSpPr>
        <dsp:cNvPr id="0" name=""/>
        <dsp:cNvSpPr/>
      </dsp:nvSpPr>
      <dsp:spPr>
        <a:xfrm>
          <a:off x="0" y="1151600"/>
          <a:ext cx="5248275" cy="9198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080EDBE3-1414-4653-98CF-8D70DFED0F04}">
      <dsp:nvSpPr>
        <dsp:cNvPr id="0" name=""/>
        <dsp:cNvSpPr/>
      </dsp:nvSpPr>
      <dsp:spPr>
        <a:xfrm>
          <a:off x="278248" y="1358561"/>
          <a:ext cx="505905" cy="50590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B3649C16-F1F1-4C7D-AC08-B31D4926D022}">
      <dsp:nvSpPr>
        <dsp:cNvPr id="0" name=""/>
        <dsp:cNvSpPr/>
      </dsp:nvSpPr>
      <dsp:spPr>
        <a:xfrm>
          <a:off x="1062401" y="1151600"/>
          <a:ext cx="4185873" cy="919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349" tIns="97349" rIns="97349" bIns="97349" numCol="1" spcCol="1270" anchor="ctr" anchorCtr="0">
          <a:noAutofit/>
        </a:bodyPr>
        <a:lstStyle/>
        <a:p>
          <a:pPr lvl="0" algn="l" defTabSz="977900">
            <a:lnSpc>
              <a:spcPct val="90000"/>
            </a:lnSpc>
            <a:spcBef>
              <a:spcPct val="0"/>
            </a:spcBef>
            <a:spcAft>
              <a:spcPct val="35000"/>
            </a:spcAft>
          </a:pPr>
          <a:r>
            <a:rPr lang="en-US" sz="2200" kern="1200" dirty="0">
              <a:latin typeface="+mj-lt"/>
            </a:rPr>
            <a:t>Different Dispositions</a:t>
          </a:r>
        </a:p>
      </dsp:txBody>
      <dsp:txXfrm>
        <a:off x="1062401" y="1151600"/>
        <a:ext cx="4185873" cy="919828"/>
      </dsp:txXfrm>
    </dsp:sp>
    <dsp:sp modelId="{14B38EBE-B690-43D3-993D-782215D44960}">
      <dsp:nvSpPr>
        <dsp:cNvPr id="0" name=""/>
        <dsp:cNvSpPr/>
      </dsp:nvSpPr>
      <dsp:spPr>
        <a:xfrm>
          <a:off x="0" y="2301386"/>
          <a:ext cx="5248275" cy="9198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56055A08-A8B9-4362-8746-30E3952FE13D}">
      <dsp:nvSpPr>
        <dsp:cNvPr id="0" name=""/>
        <dsp:cNvSpPr/>
      </dsp:nvSpPr>
      <dsp:spPr>
        <a:xfrm>
          <a:off x="278248" y="2508347"/>
          <a:ext cx="505905" cy="50590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34BBB16F-CE55-4F31-9F4A-1961E472D2F9}">
      <dsp:nvSpPr>
        <dsp:cNvPr id="0" name=""/>
        <dsp:cNvSpPr/>
      </dsp:nvSpPr>
      <dsp:spPr>
        <a:xfrm>
          <a:off x="1062401" y="2301386"/>
          <a:ext cx="4185873" cy="919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349" tIns="97349" rIns="97349" bIns="97349" numCol="1" spcCol="1270" anchor="ctr" anchorCtr="0">
          <a:noAutofit/>
        </a:bodyPr>
        <a:lstStyle/>
        <a:p>
          <a:pPr lvl="0" algn="l" defTabSz="977900">
            <a:lnSpc>
              <a:spcPct val="90000"/>
            </a:lnSpc>
            <a:spcBef>
              <a:spcPct val="0"/>
            </a:spcBef>
            <a:spcAft>
              <a:spcPct val="35000"/>
            </a:spcAft>
          </a:pPr>
          <a:r>
            <a:rPr lang="en-US" sz="2200" kern="1200" dirty="0">
              <a:latin typeface="+mj-lt"/>
            </a:rPr>
            <a:t>Different Cost</a:t>
          </a:r>
        </a:p>
      </dsp:txBody>
      <dsp:txXfrm>
        <a:off x="1062401" y="2301386"/>
        <a:ext cx="4185873" cy="919828"/>
      </dsp:txXfrm>
    </dsp:sp>
    <dsp:sp modelId="{2080F160-B47C-4E12-A261-5730674CC67C}">
      <dsp:nvSpPr>
        <dsp:cNvPr id="0" name=""/>
        <dsp:cNvSpPr/>
      </dsp:nvSpPr>
      <dsp:spPr>
        <a:xfrm>
          <a:off x="0" y="3451171"/>
          <a:ext cx="5248275" cy="9198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B4D0622C-E915-4420-B810-157D98232231}">
      <dsp:nvSpPr>
        <dsp:cNvPr id="0" name=""/>
        <dsp:cNvSpPr/>
      </dsp:nvSpPr>
      <dsp:spPr>
        <a:xfrm>
          <a:off x="278248" y="3658133"/>
          <a:ext cx="505905" cy="50590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E66DB65D-51DB-4D00-B980-93061B82AAD6}">
      <dsp:nvSpPr>
        <dsp:cNvPr id="0" name=""/>
        <dsp:cNvSpPr/>
      </dsp:nvSpPr>
      <dsp:spPr>
        <a:xfrm>
          <a:off x="1062401" y="3451171"/>
          <a:ext cx="4185873" cy="919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349" tIns="97349" rIns="97349" bIns="97349" numCol="1" spcCol="1270" anchor="ctr" anchorCtr="0">
          <a:noAutofit/>
        </a:bodyPr>
        <a:lstStyle/>
        <a:p>
          <a:pPr lvl="0" algn="l" defTabSz="977900">
            <a:lnSpc>
              <a:spcPct val="90000"/>
            </a:lnSpc>
            <a:spcBef>
              <a:spcPct val="0"/>
            </a:spcBef>
            <a:spcAft>
              <a:spcPct val="35000"/>
            </a:spcAft>
          </a:pPr>
          <a:r>
            <a:rPr lang="en-US" sz="2200" kern="1200" dirty="0">
              <a:latin typeface="+mj-lt"/>
            </a:rPr>
            <a:t>Different Satisfaction</a:t>
          </a:r>
        </a:p>
      </dsp:txBody>
      <dsp:txXfrm>
        <a:off x="1062401" y="3451171"/>
        <a:ext cx="4185873" cy="9198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01BC89-C40B-4167-B0B1-0EC1E8FB3BD5}">
      <dsp:nvSpPr>
        <dsp:cNvPr id="0" name=""/>
        <dsp:cNvSpPr/>
      </dsp:nvSpPr>
      <dsp:spPr>
        <a:xfrm>
          <a:off x="2334972" y="24624"/>
          <a:ext cx="810229" cy="810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a:solidFill>
                <a:srgbClr val="F95700"/>
              </a:solidFill>
              <a:latin typeface="+mj-lt"/>
            </a:rPr>
            <a:t>Define</a:t>
          </a:r>
        </a:p>
      </dsp:txBody>
      <dsp:txXfrm>
        <a:off x="2334972" y="24624"/>
        <a:ext cx="810229" cy="810229"/>
      </dsp:txXfrm>
    </dsp:sp>
    <dsp:sp modelId="{BD3B03DA-44FC-4305-A384-CBBE1FBC56E6}">
      <dsp:nvSpPr>
        <dsp:cNvPr id="0" name=""/>
        <dsp:cNvSpPr/>
      </dsp:nvSpPr>
      <dsp:spPr>
        <a:xfrm>
          <a:off x="427868" y="1046"/>
          <a:ext cx="3039231" cy="3039231"/>
        </a:xfrm>
        <a:prstGeom prst="circularArrow">
          <a:avLst>
            <a:gd name="adj1" fmla="val 5199"/>
            <a:gd name="adj2" fmla="val 335793"/>
            <a:gd name="adj3" fmla="val 21293732"/>
            <a:gd name="adj4" fmla="val 19765810"/>
            <a:gd name="adj5" fmla="val 606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A086F2-FF21-448A-8CCF-FACEC59F2B25}">
      <dsp:nvSpPr>
        <dsp:cNvPr id="0" name=""/>
        <dsp:cNvSpPr/>
      </dsp:nvSpPr>
      <dsp:spPr>
        <a:xfrm>
          <a:off x="2710110" y="1532243"/>
          <a:ext cx="1039661" cy="810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a:solidFill>
                <a:srgbClr val="F95700"/>
              </a:solidFill>
              <a:latin typeface="+mj-lt"/>
            </a:rPr>
            <a:t>Measure</a:t>
          </a:r>
        </a:p>
      </dsp:txBody>
      <dsp:txXfrm>
        <a:off x="2710110" y="1532243"/>
        <a:ext cx="1039661" cy="810229"/>
      </dsp:txXfrm>
    </dsp:sp>
    <dsp:sp modelId="{902DC972-DC5B-4151-9100-67D5410FEAE2}">
      <dsp:nvSpPr>
        <dsp:cNvPr id="0" name=""/>
        <dsp:cNvSpPr/>
      </dsp:nvSpPr>
      <dsp:spPr>
        <a:xfrm>
          <a:off x="425262" y="4448"/>
          <a:ext cx="3039231" cy="3039231"/>
        </a:xfrm>
        <a:prstGeom prst="circularArrow">
          <a:avLst>
            <a:gd name="adj1" fmla="val 5199"/>
            <a:gd name="adj2" fmla="val 335793"/>
            <a:gd name="adj3" fmla="val 3629948"/>
            <a:gd name="adj4" fmla="val 2242040"/>
            <a:gd name="adj5" fmla="val 606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036663-B656-4C98-9BC8-F5332B9799B6}">
      <dsp:nvSpPr>
        <dsp:cNvPr id="0" name=""/>
        <dsp:cNvSpPr/>
      </dsp:nvSpPr>
      <dsp:spPr>
        <a:xfrm>
          <a:off x="1403683" y="2466061"/>
          <a:ext cx="1087602" cy="810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a:solidFill>
                <a:srgbClr val="F95700"/>
              </a:solidFill>
              <a:latin typeface="+mj-lt"/>
            </a:rPr>
            <a:t>Analyze</a:t>
          </a:r>
        </a:p>
      </dsp:txBody>
      <dsp:txXfrm>
        <a:off x="1403683" y="2466061"/>
        <a:ext cx="1087602" cy="810229"/>
      </dsp:txXfrm>
    </dsp:sp>
    <dsp:sp modelId="{D3A3CECC-EF8D-4DEF-8EAF-76AEA9240597}">
      <dsp:nvSpPr>
        <dsp:cNvPr id="0" name=""/>
        <dsp:cNvSpPr/>
      </dsp:nvSpPr>
      <dsp:spPr>
        <a:xfrm>
          <a:off x="430475" y="4448"/>
          <a:ext cx="3039231" cy="3039231"/>
        </a:xfrm>
        <a:prstGeom prst="circularArrow">
          <a:avLst>
            <a:gd name="adj1" fmla="val 5199"/>
            <a:gd name="adj2" fmla="val 335793"/>
            <a:gd name="adj3" fmla="val 8222168"/>
            <a:gd name="adj4" fmla="val 6834259"/>
            <a:gd name="adj5" fmla="val 606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AFC695-550C-45E0-84C5-2281C04BD737}">
      <dsp:nvSpPr>
        <dsp:cNvPr id="0" name=""/>
        <dsp:cNvSpPr/>
      </dsp:nvSpPr>
      <dsp:spPr>
        <a:xfrm>
          <a:off x="159177" y="1532243"/>
          <a:ext cx="1011700" cy="810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a:solidFill>
                <a:srgbClr val="F95700"/>
              </a:solidFill>
              <a:latin typeface="+mj-lt"/>
            </a:rPr>
            <a:t>Improve</a:t>
          </a:r>
        </a:p>
      </dsp:txBody>
      <dsp:txXfrm>
        <a:off x="159177" y="1532243"/>
        <a:ext cx="1011700" cy="810229"/>
      </dsp:txXfrm>
    </dsp:sp>
    <dsp:sp modelId="{3B5686D5-5B59-455F-B5A8-783102992701}">
      <dsp:nvSpPr>
        <dsp:cNvPr id="0" name=""/>
        <dsp:cNvSpPr/>
      </dsp:nvSpPr>
      <dsp:spPr>
        <a:xfrm>
          <a:off x="427868" y="1046"/>
          <a:ext cx="3039231" cy="3039231"/>
        </a:xfrm>
        <a:prstGeom prst="circularArrow">
          <a:avLst>
            <a:gd name="adj1" fmla="val 5199"/>
            <a:gd name="adj2" fmla="val 335793"/>
            <a:gd name="adj3" fmla="val 12298398"/>
            <a:gd name="adj4" fmla="val 10770475"/>
            <a:gd name="adj5" fmla="val 606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E51DEE-A041-41EF-9BE5-4DBC8F36D94F}">
      <dsp:nvSpPr>
        <dsp:cNvPr id="0" name=""/>
        <dsp:cNvSpPr/>
      </dsp:nvSpPr>
      <dsp:spPr>
        <a:xfrm>
          <a:off x="749768" y="24624"/>
          <a:ext cx="810229" cy="810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a:solidFill>
                <a:srgbClr val="F95700"/>
              </a:solidFill>
              <a:latin typeface="+mj-lt"/>
            </a:rPr>
            <a:t>Control</a:t>
          </a:r>
        </a:p>
      </dsp:txBody>
      <dsp:txXfrm>
        <a:off x="749768" y="24624"/>
        <a:ext cx="810229" cy="810229"/>
      </dsp:txXfrm>
    </dsp:sp>
    <dsp:sp modelId="{854D5584-E49D-46CC-BFC4-BD1905DE94FB}">
      <dsp:nvSpPr>
        <dsp:cNvPr id="0" name=""/>
        <dsp:cNvSpPr/>
      </dsp:nvSpPr>
      <dsp:spPr>
        <a:xfrm>
          <a:off x="427868" y="1046"/>
          <a:ext cx="3039231" cy="3039231"/>
        </a:xfrm>
        <a:prstGeom prst="circularArrow">
          <a:avLst>
            <a:gd name="adj1" fmla="val 5199"/>
            <a:gd name="adj2" fmla="val 335793"/>
            <a:gd name="adj3" fmla="val 16866193"/>
            <a:gd name="adj4" fmla="val 15198014"/>
            <a:gd name="adj5" fmla="val 606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88354D-ABBC-4A84-8434-31B3C697979D}">
      <dsp:nvSpPr>
        <dsp:cNvPr id="0" name=""/>
        <dsp:cNvSpPr/>
      </dsp:nvSpPr>
      <dsp:spPr>
        <a:xfrm>
          <a:off x="103109" y="436368"/>
          <a:ext cx="832275" cy="83227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9494AB2A-66A6-4547-A6EC-BF2F9F5E319B}">
      <dsp:nvSpPr>
        <dsp:cNvPr id="0" name=""/>
        <dsp:cNvSpPr/>
      </dsp:nvSpPr>
      <dsp:spPr>
        <a:xfrm>
          <a:off x="277887" y="611146"/>
          <a:ext cx="482720" cy="4827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DE30E75C-7BC9-460B-ABD4-22E60DF36172}">
      <dsp:nvSpPr>
        <dsp:cNvPr id="0" name=""/>
        <dsp:cNvSpPr/>
      </dsp:nvSpPr>
      <dsp:spPr>
        <a:xfrm>
          <a:off x="1113730" y="436368"/>
          <a:ext cx="1961793" cy="8322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755650">
            <a:lnSpc>
              <a:spcPct val="100000"/>
            </a:lnSpc>
            <a:spcBef>
              <a:spcPct val="0"/>
            </a:spcBef>
            <a:spcAft>
              <a:spcPct val="35000"/>
            </a:spcAft>
          </a:pPr>
          <a:r>
            <a:rPr lang="en-US" sz="1700" kern="1200"/>
            <a:t>Process Improvement Methodology</a:t>
          </a:r>
        </a:p>
      </dsp:txBody>
      <dsp:txXfrm>
        <a:off x="1113730" y="436368"/>
        <a:ext cx="1961793" cy="832275"/>
      </dsp:txXfrm>
    </dsp:sp>
    <dsp:sp modelId="{CA26E4E6-1251-43D3-AF41-B2ECE15B47E2}">
      <dsp:nvSpPr>
        <dsp:cNvPr id="0" name=""/>
        <dsp:cNvSpPr/>
      </dsp:nvSpPr>
      <dsp:spPr>
        <a:xfrm>
          <a:off x="3417351" y="436368"/>
          <a:ext cx="832275" cy="83227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AF11CA4-049B-4179-98C4-4F7718290EF4}">
      <dsp:nvSpPr>
        <dsp:cNvPr id="0" name=""/>
        <dsp:cNvSpPr/>
      </dsp:nvSpPr>
      <dsp:spPr>
        <a:xfrm>
          <a:off x="3592129" y="611146"/>
          <a:ext cx="482720" cy="4827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23654FC2-AF9D-419E-9A9D-2636B5CFACD7}">
      <dsp:nvSpPr>
        <dsp:cNvPr id="0" name=""/>
        <dsp:cNvSpPr/>
      </dsp:nvSpPr>
      <dsp:spPr>
        <a:xfrm>
          <a:off x="4427972" y="436368"/>
          <a:ext cx="1961793" cy="8322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algn="l">
            <a:lnSpc>
              <a:spcPct val="100000"/>
            </a:lnSpc>
            <a:spcBef>
              <a:spcPct val="0"/>
            </a:spcBef>
          </a:pPr>
          <a:r>
            <a:rPr lang="en-US" sz="1700" kern="1200"/>
            <a:t>Quality Group Design</a:t>
          </a:r>
        </a:p>
        <a:p>
          <a:pPr marL="0" lvl="0" algn="l" defTabSz="755650">
            <a:spcBef>
              <a:spcPct val="0"/>
            </a:spcBef>
            <a:spcAft>
              <a:spcPct val="35000"/>
            </a:spcAft>
            <a:buNone/>
          </a:pPr>
          <a:endParaRPr lang="en-US" sz="1700" kern="1200"/>
        </a:p>
      </dsp:txBody>
      <dsp:txXfrm>
        <a:off x="4427972" y="436368"/>
        <a:ext cx="1961793" cy="832275"/>
      </dsp:txXfrm>
    </dsp:sp>
    <dsp:sp modelId="{B6505F21-36F7-437A-95EE-EF42B908D81B}">
      <dsp:nvSpPr>
        <dsp:cNvPr id="0" name=""/>
        <dsp:cNvSpPr/>
      </dsp:nvSpPr>
      <dsp:spPr>
        <a:xfrm>
          <a:off x="103109" y="2136562"/>
          <a:ext cx="832275" cy="83227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8BF9CC4-062D-4286-9BDC-175B3FE4223A}">
      <dsp:nvSpPr>
        <dsp:cNvPr id="0" name=""/>
        <dsp:cNvSpPr/>
      </dsp:nvSpPr>
      <dsp:spPr>
        <a:xfrm>
          <a:off x="277887" y="2311339"/>
          <a:ext cx="482720" cy="4827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E1FED892-1BE2-477E-AC89-E9B9A93BB695}">
      <dsp:nvSpPr>
        <dsp:cNvPr id="0" name=""/>
        <dsp:cNvSpPr/>
      </dsp:nvSpPr>
      <dsp:spPr>
        <a:xfrm>
          <a:off x="1113730" y="2136562"/>
          <a:ext cx="1961793" cy="8322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755650">
            <a:lnSpc>
              <a:spcPct val="100000"/>
            </a:lnSpc>
            <a:spcBef>
              <a:spcPct val="0"/>
            </a:spcBef>
            <a:spcAft>
              <a:spcPct val="35000"/>
            </a:spcAft>
          </a:pPr>
          <a:r>
            <a:rPr lang="en-US" sz="1700" kern="1200" dirty="0"/>
            <a:t>Pay for Performance – Volume and Quality</a:t>
          </a:r>
        </a:p>
      </dsp:txBody>
      <dsp:txXfrm>
        <a:off x="1113730" y="2136562"/>
        <a:ext cx="1961793" cy="832275"/>
      </dsp:txXfrm>
    </dsp:sp>
    <dsp:sp modelId="{9EE59F35-F75C-4AF4-AC1E-A3AD2DEF6D29}">
      <dsp:nvSpPr>
        <dsp:cNvPr id="0" name=""/>
        <dsp:cNvSpPr/>
      </dsp:nvSpPr>
      <dsp:spPr>
        <a:xfrm>
          <a:off x="3417351" y="2136562"/>
          <a:ext cx="832275" cy="83227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4865BCB6-82A6-4A21-B293-CB23254087AA}">
      <dsp:nvSpPr>
        <dsp:cNvPr id="0" name=""/>
        <dsp:cNvSpPr/>
      </dsp:nvSpPr>
      <dsp:spPr>
        <a:xfrm>
          <a:off x="3592129" y="2311339"/>
          <a:ext cx="482720" cy="4827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9C2A408A-4D12-4C2E-93F1-3C420DE25705}">
      <dsp:nvSpPr>
        <dsp:cNvPr id="0" name=""/>
        <dsp:cNvSpPr/>
      </dsp:nvSpPr>
      <dsp:spPr>
        <a:xfrm>
          <a:off x="4427972" y="2136562"/>
          <a:ext cx="1961793" cy="8322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755650">
            <a:lnSpc>
              <a:spcPct val="100000"/>
            </a:lnSpc>
            <a:spcBef>
              <a:spcPct val="0"/>
            </a:spcBef>
            <a:spcAft>
              <a:spcPct val="35000"/>
            </a:spcAft>
          </a:pPr>
          <a:r>
            <a:rPr lang="en-US" sz="1700" kern="1200"/>
            <a:t>Leadership</a:t>
          </a:r>
        </a:p>
      </dsp:txBody>
      <dsp:txXfrm>
        <a:off x="4427972" y="2136562"/>
        <a:ext cx="1961793" cy="832275"/>
      </dsp:txXfrm>
    </dsp:sp>
    <dsp:sp modelId="{76761EBB-0579-411B-A372-AB754CDEAE3A}">
      <dsp:nvSpPr>
        <dsp:cNvPr id="0" name=""/>
        <dsp:cNvSpPr/>
      </dsp:nvSpPr>
      <dsp:spPr>
        <a:xfrm>
          <a:off x="103109" y="3836755"/>
          <a:ext cx="832275" cy="83227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B6C2F08-1B8B-4B4E-B19A-1338066B1BBA}">
      <dsp:nvSpPr>
        <dsp:cNvPr id="0" name=""/>
        <dsp:cNvSpPr/>
      </dsp:nvSpPr>
      <dsp:spPr>
        <a:xfrm>
          <a:off x="277887" y="4011533"/>
          <a:ext cx="482720" cy="48272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5CCD4F1A-9225-4266-8BC9-563B1B0079C2}">
      <dsp:nvSpPr>
        <dsp:cNvPr id="0" name=""/>
        <dsp:cNvSpPr/>
      </dsp:nvSpPr>
      <dsp:spPr>
        <a:xfrm>
          <a:off x="1113730" y="3836755"/>
          <a:ext cx="1961793" cy="8322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755650">
            <a:lnSpc>
              <a:spcPct val="100000"/>
            </a:lnSpc>
            <a:spcBef>
              <a:spcPct val="0"/>
            </a:spcBef>
            <a:spcAft>
              <a:spcPct val="35000"/>
            </a:spcAft>
          </a:pPr>
          <a:r>
            <a:rPr lang="en-US" sz="1700" kern="1200"/>
            <a:t>Aligned Incentives</a:t>
          </a:r>
        </a:p>
      </dsp:txBody>
      <dsp:txXfrm>
        <a:off x="1113730" y="3836755"/>
        <a:ext cx="1961793" cy="832275"/>
      </dsp:txXfrm>
    </dsp:sp>
    <dsp:sp modelId="{09F76F5E-586F-4BF4-96EC-5F20652E4794}">
      <dsp:nvSpPr>
        <dsp:cNvPr id="0" name=""/>
        <dsp:cNvSpPr/>
      </dsp:nvSpPr>
      <dsp:spPr>
        <a:xfrm>
          <a:off x="3417351" y="3836755"/>
          <a:ext cx="832275" cy="83227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AF7162D3-121E-4A27-9175-9E311599AAA2}">
      <dsp:nvSpPr>
        <dsp:cNvPr id="0" name=""/>
        <dsp:cNvSpPr/>
      </dsp:nvSpPr>
      <dsp:spPr>
        <a:xfrm>
          <a:off x="3592129" y="4011533"/>
          <a:ext cx="482720" cy="48272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FBA5D7DB-1C39-4E34-93BE-47961C5D6B0A}">
      <dsp:nvSpPr>
        <dsp:cNvPr id="0" name=""/>
        <dsp:cNvSpPr/>
      </dsp:nvSpPr>
      <dsp:spPr>
        <a:xfrm>
          <a:off x="4427972" y="3836755"/>
          <a:ext cx="1961793" cy="8322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755650">
            <a:lnSpc>
              <a:spcPct val="100000"/>
            </a:lnSpc>
            <a:spcBef>
              <a:spcPct val="0"/>
            </a:spcBef>
            <a:spcAft>
              <a:spcPct val="35000"/>
            </a:spcAft>
          </a:pPr>
          <a:r>
            <a:rPr lang="en-US" sz="1700" kern="1200"/>
            <a:t>Agreement on Evidence based medicine</a:t>
          </a:r>
        </a:p>
      </dsp:txBody>
      <dsp:txXfrm>
        <a:off x="4427972" y="3836755"/>
        <a:ext cx="1961793" cy="8322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5DA079-B1E5-0B4C-9587-9DEF896F7EAB}">
      <dsp:nvSpPr>
        <dsp:cNvPr id="0" name=""/>
        <dsp:cNvSpPr/>
      </dsp:nvSpPr>
      <dsp:spPr>
        <a:xfrm>
          <a:off x="2560403" y="2439"/>
          <a:ext cx="834566" cy="834566"/>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n-US" sz="700" kern="1200" baseline="0"/>
            <a:t>Identify opportunities for improvement</a:t>
          </a:r>
          <a:endParaRPr lang="en-US" sz="700" kern="1200"/>
        </a:p>
      </dsp:txBody>
      <dsp:txXfrm>
        <a:off x="2682622" y="124658"/>
        <a:ext cx="590128" cy="590128"/>
      </dsp:txXfrm>
    </dsp:sp>
    <dsp:sp modelId="{6D54F547-D44C-594D-A543-AC10D6A7AE9E}">
      <dsp:nvSpPr>
        <dsp:cNvPr id="0" name=""/>
        <dsp:cNvSpPr/>
      </dsp:nvSpPr>
      <dsp:spPr>
        <a:xfrm rot="900000">
          <a:off x="3465747" y="439326"/>
          <a:ext cx="221393" cy="281666"/>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3466879" y="487064"/>
        <a:ext cx="154975" cy="169000"/>
      </dsp:txXfrm>
    </dsp:sp>
    <dsp:sp modelId="{519E4DDE-F579-F843-870B-8DF7BF4D8C32}">
      <dsp:nvSpPr>
        <dsp:cNvPr id="0" name=""/>
        <dsp:cNvSpPr/>
      </dsp:nvSpPr>
      <dsp:spPr>
        <a:xfrm>
          <a:off x="3770022" y="326556"/>
          <a:ext cx="834566" cy="834566"/>
        </a:xfrm>
        <a:prstGeom prst="ellipse">
          <a:avLst/>
        </a:prstGeom>
        <a:solidFill>
          <a:schemeClr val="accent4">
            <a:hueOff val="-1094010"/>
            <a:satOff val="170"/>
            <a:lumOff val="25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n-US" sz="700" kern="1200" baseline="0"/>
            <a:t>Collaborate with other departments</a:t>
          </a:r>
          <a:endParaRPr lang="en-US" sz="700" kern="1200"/>
        </a:p>
      </dsp:txBody>
      <dsp:txXfrm>
        <a:off x="3892241" y="448775"/>
        <a:ext cx="590128" cy="590128"/>
      </dsp:txXfrm>
    </dsp:sp>
    <dsp:sp modelId="{18EAA38F-8B0A-8649-8053-D27A940C3421}">
      <dsp:nvSpPr>
        <dsp:cNvPr id="0" name=""/>
        <dsp:cNvSpPr/>
      </dsp:nvSpPr>
      <dsp:spPr>
        <a:xfrm rot="2700000">
          <a:off x="4514930" y="1041327"/>
          <a:ext cx="221393" cy="281666"/>
        </a:xfrm>
        <a:prstGeom prst="rightArrow">
          <a:avLst>
            <a:gd name="adj1" fmla="val 60000"/>
            <a:gd name="adj2" fmla="val 50000"/>
          </a:avLst>
        </a:prstGeom>
        <a:solidFill>
          <a:schemeClr val="accent4">
            <a:hueOff val="-1094010"/>
            <a:satOff val="170"/>
            <a:lumOff val="254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4524657" y="1074178"/>
        <a:ext cx="154975" cy="169000"/>
      </dsp:txXfrm>
    </dsp:sp>
    <dsp:sp modelId="{32477F32-3FCC-4149-9BD9-6DF0B8996B1A}">
      <dsp:nvSpPr>
        <dsp:cNvPr id="0" name=""/>
        <dsp:cNvSpPr/>
      </dsp:nvSpPr>
      <dsp:spPr>
        <a:xfrm>
          <a:off x="4655526" y="1212059"/>
          <a:ext cx="834566" cy="834566"/>
        </a:xfrm>
        <a:prstGeom prst="ellipse">
          <a:avLst/>
        </a:prstGeom>
        <a:solidFill>
          <a:schemeClr val="accent4">
            <a:hueOff val="-2188019"/>
            <a:satOff val="339"/>
            <a:lumOff val="50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n-US" sz="700" kern="1200" baseline="0"/>
            <a:t>Identify measurable goals</a:t>
          </a:r>
          <a:endParaRPr lang="en-US" sz="700" kern="1200"/>
        </a:p>
      </dsp:txBody>
      <dsp:txXfrm>
        <a:off x="4777745" y="1334278"/>
        <a:ext cx="590128" cy="590128"/>
      </dsp:txXfrm>
    </dsp:sp>
    <dsp:sp modelId="{B568193D-6073-D542-8F08-89D2782FE254}">
      <dsp:nvSpPr>
        <dsp:cNvPr id="0" name=""/>
        <dsp:cNvSpPr/>
      </dsp:nvSpPr>
      <dsp:spPr>
        <a:xfrm rot="4500000">
          <a:off x="5122548" y="2087266"/>
          <a:ext cx="221393" cy="281666"/>
        </a:xfrm>
        <a:prstGeom prst="rightArrow">
          <a:avLst>
            <a:gd name="adj1" fmla="val 60000"/>
            <a:gd name="adj2" fmla="val 50000"/>
          </a:avLst>
        </a:prstGeom>
        <a:solidFill>
          <a:schemeClr val="accent4">
            <a:hueOff val="-2188019"/>
            <a:satOff val="339"/>
            <a:lumOff val="509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5147162" y="2111522"/>
        <a:ext cx="154975" cy="169000"/>
      </dsp:txXfrm>
    </dsp:sp>
    <dsp:sp modelId="{06CC3ECD-62FF-2B4F-9DE5-599C68EA8D4C}">
      <dsp:nvSpPr>
        <dsp:cNvPr id="0" name=""/>
        <dsp:cNvSpPr/>
      </dsp:nvSpPr>
      <dsp:spPr>
        <a:xfrm>
          <a:off x="4979642" y="2421678"/>
          <a:ext cx="834566" cy="834566"/>
        </a:xfrm>
        <a:prstGeom prst="ellipse">
          <a:avLst/>
        </a:prstGeom>
        <a:solidFill>
          <a:schemeClr val="accent4">
            <a:hueOff val="-3282029"/>
            <a:satOff val="509"/>
            <a:lumOff val="764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n-US" sz="700" kern="1200" baseline="0"/>
            <a:t>Pilot Program</a:t>
          </a:r>
          <a:endParaRPr lang="en-US" sz="700" kern="1200"/>
        </a:p>
      </dsp:txBody>
      <dsp:txXfrm>
        <a:off x="5101861" y="2543897"/>
        <a:ext cx="590128" cy="590128"/>
      </dsp:txXfrm>
    </dsp:sp>
    <dsp:sp modelId="{B41B02ED-4F0B-6044-BAFA-DE9927EAF952}">
      <dsp:nvSpPr>
        <dsp:cNvPr id="0" name=""/>
        <dsp:cNvSpPr/>
      </dsp:nvSpPr>
      <dsp:spPr>
        <a:xfrm rot="6300000">
          <a:off x="5125792" y="3296886"/>
          <a:ext cx="221393" cy="281666"/>
        </a:xfrm>
        <a:prstGeom prst="rightArrow">
          <a:avLst>
            <a:gd name="adj1" fmla="val 60000"/>
            <a:gd name="adj2" fmla="val 50000"/>
          </a:avLst>
        </a:prstGeom>
        <a:solidFill>
          <a:schemeClr val="accent4">
            <a:hueOff val="-3282029"/>
            <a:satOff val="509"/>
            <a:lumOff val="764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rot="10800000">
        <a:off x="5167596" y="3321142"/>
        <a:ext cx="154975" cy="169000"/>
      </dsp:txXfrm>
    </dsp:sp>
    <dsp:sp modelId="{B6560B2B-7C04-174F-98EC-F39216557D5A}">
      <dsp:nvSpPr>
        <dsp:cNvPr id="0" name=""/>
        <dsp:cNvSpPr/>
      </dsp:nvSpPr>
      <dsp:spPr>
        <a:xfrm>
          <a:off x="4655526" y="3631298"/>
          <a:ext cx="834566" cy="834566"/>
        </a:xfrm>
        <a:prstGeom prst="ellipse">
          <a:avLst/>
        </a:prstGeom>
        <a:solidFill>
          <a:schemeClr val="accent4">
            <a:hueOff val="-4376039"/>
            <a:satOff val="678"/>
            <a:lumOff val="101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n-US" sz="700" kern="1200" baseline="0"/>
            <a:t>Create buy in - EMQP</a:t>
          </a:r>
          <a:endParaRPr lang="en-US" sz="700" kern="1200"/>
        </a:p>
      </dsp:txBody>
      <dsp:txXfrm>
        <a:off x="4777745" y="3753517"/>
        <a:ext cx="590128" cy="590128"/>
      </dsp:txXfrm>
    </dsp:sp>
    <dsp:sp modelId="{7F14C428-9A9C-0C44-9C60-61032F05FDFF}">
      <dsp:nvSpPr>
        <dsp:cNvPr id="0" name=""/>
        <dsp:cNvSpPr/>
      </dsp:nvSpPr>
      <dsp:spPr>
        <a:xfrm rot="8100000">
          <a:off x="4523791" y="4346069"/>
          <a:ext cx="221393" cy="281666"/>
        </a:xfrm>
        <a:prstGeom prst="rightArrow">
          <a:avLst>
            <a:gd name="adj1" fmla="val 60000"/>
            <a:gd name="adj2" fmla="val 50000"/>
          </a:avLst>
        </a:prstGeom>
        <a:solidFill>
          <a:schemeClr val="accent4">
            <a:hueOff val="-4376039"/>
            <a:satOff val="678"/>
            <a:lumOff val="1019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rot="10800000">
        <a:off x="4580482" y="4378920"/>
        <a:ext cx="154975" cy="169000"/>
      </dsp:txXfrm>
    </dsp:sp>
    <dsp:sp modelId="{033DAB61-0EFF-334E-ADFA-559EA29E96FE}">
      <dsp:nvSpPr>
        <dsp:cNvPr id="0" name=""/>
        <dsp:cNvSpPr/>
      </dsp:nvSpPr>
      <dsp:spPr>
        <a:xfrm>
          <a:off x="3770022" y="4516801"/>
          <a:ext cx="834566" cy="834566"/>
        </a:xfrm>
        <a:prstGeom prst="ellipse">
          <a:avLst/>
        </a:prstGeom>
        <a:solidFill>
          <a:schemeClr val="accent4">
            <a:hueOff val="-5470048"/>
            <a:satOff val="848"/>
            <a:lumOff val="127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n-US" sz="700" kern="1200" baseline="0"/>
            <a:t>Educate</a:t>
          </a:r>
          <a:endParaRPr lang="en-US" sz="700" kern="1200"/>
        </a:p>
      </dsp:txBody>
      <dsp:txXfrm>
        <a:off x="3892241" y="4639020"/>
        <a:ext cx="590128" cy="590128"/>
      </dsp:txXfrm>
    </dsp:sp>
    <dsp:sp modelId="{E562C7EB-584F-E54B-8E0A-85D398F09ED5}">
      <dsp:nvSpPr>
        <dsp:cNvPr id="0" name=""/>
        <dsp:cNvSpPr/>
      </dsp:nvSpPr>
      <dsp:spPr>
        <a:xfrm rot="9900000">
          <a:off x="3477851" y="4953688"/>
          <a:ext cx="221393" cy="281666"/>
        </a:xfrm>
        <a:prstGeom prst="rightArrow">
          <a:avLst>
            <a:gd name="adj1" fmla="val 60000"/>
            <a:gd name="adj2" fmla="val 50000"/>
          </a:avLst>
        </a:prstGeom>
        <a:solidFill>
          <a:schemeClr val="accent4">
            <a:hueOff val="-5470048"/>
            <a:satOff val="848"/>
            <a:lumOff val="1274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rot="10800000">
        <a:off x="3543137" y="5001426"/>
        <a:ext cx="154975" cy="169000"/>
      </dsp:txXfrm>
    </dsp:sp>
    <dsp:sp modelId="{8208615E-8D2B-D746-8352-806F27FF72BA}">
      <dsp:nvSpPr>
        <dsp:cNvPr id="0" name=""/>
        <dsp:cNvSpPr/>
      </dsp:nvSpPr>
      <dsp:spPr>
        <a:xfrm>
          <a:off x="2560403" y="4840918"/>
          <a:ext cx="834566" cy="834566"/>
        </a:xfrm>
        <a:prstGeom prst="ellipse">
          <a:avLst/>
        </a:prstGeom>
        <a:solidFill>
          <a:schemeClr val="accent4">
            <a:hueOff val="-6564058"/>
            <a:satOff val="1017"/>
            <a:lumOff val="152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n-US" sz="700" kern="1200" baseline="0"/>
            <a:t>EHR adjustments</a:t>
          </a:r>
          <a:endParaRPr lang="en-US" sz="700" kern="1200"/>
        </a:p>
      </dsp:txBody>
      <dsp:txXfrm>
        <a:off x="2682622" y="4963137"/>
        <a:ext cx="590128" cy="590128"/>
      </dsp:txXfrm>
    </dsp:sp>
    <dsp:sp modelId="{48EE4BE6-D72A-9249-93F0-D159B87F03DE}">
      <dsp:nvSpPr>
        <dsp:cNvPr id="0" name=""/>
        <dsp:cNvSpPr/>
      </dsp:nvSpPr>
      <dsp:spPr>
        <a:xfrm rot="11700000">
          <a:off x="2268232" y="4956931"/>
          <a:ext cx="221393" cy="281666"/>
        </a:xfrm>
        <a:prstGeom prst="rightArrow">
          <a:avLst>
            <a:gd name="adj1" fmla="val 60000"/>
            <a:gd name="adj2" fmla="val 50000"/>
          </a:avLst>
        </a:prstGeom>
        <a:solidFill>
          <a:schemeClr val="accent4">
            <a:hueOff val="-6564058"/>
            <a:satOff val="1017"/>
            <a:lumOff val="1529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rot="10800000">
        <a:off x="2333518" y="5021859"/>
        <a:ext cx="154975" cy="169000"/>
      </dsp:txXfrm>
    </dsp:sp>
    <dsp:sp modelId="{DE9AABDE-775D-AD43-93F1-2CD8471F0CF6}">
      <dsp:nvSpPr>
        <dsp:cNvPr id="0" name=""/>
        <dsp:cNvSpPr/>
      </dsp:nvSpPr>
      <dsp:spPr>
        <a:xfrm>
          <a:off x="1350783" y="4516801"/>
          <a:ext cx="834566" cy="834566"/>
        </a:xfrm>
        <a:prstGeom prst="ellipse">
          <a:avLst/>
        </a:prstGeom>
        <a:solidFill>
          <a:schemeClr val="accent4">
            <a:hueOff val="-7658068"/>
            <a:satOff val="1187"/>
            <a:lumOff val="178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n-US" sz="700" kern="1200" baseline="0"/>
            <a:t>Program Roll out</a:t>
          </a:r>
          <a:endParaRPr lang="en-US" sz="700" kern="1200"/>
        </a:p>
      </dsp:txBody>
      <dsp:txXfrm>
        <a:off x="1473002" y="4639020"/>
        <a:ext cx="590128" cy="590128"/>
      </dsp:txXfrm>
    </dsp:sp>
    <dsp:sp modelId="{5AD4A2F7-2D29-7343-AABB-FBF07664EF62}">
      <dsp:nvSpPr>
        <dsp:cNvPr id="0" name=""/>
        <dsp:cNvSpPr/>
      </dsp:nvSpPr>
      <dsp:spPr>
        <a:xfrm rot="13500000">
          <a:off x="1219049" y="4354930"/>
          <a:ext cx="221393" cy="281666"/>
        </a:xfrm>
        <a:prstGeom prst="rightArrow">
          <a:avLst>
            <a:gd name="adj1" fmla="val 60000"/>
            <a:gd name="adj2" fmla="val 50000"/>
          </a:avLst>
        </a:prstGeom>
        <a:solidFill>
          <a:schemeClr val="accent4">
            <a:hueOff val="-7658068"/>
            <a:satOff val="1187"/>
            <a:lumOff val="1784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rot="10800000">
        <a:off x="1275740" y="4434745"/>
        <a:ext cx="154975" cy="169000"/>
      </dsp:txXfrm>
    </dsp:sp>
    <dsp:sp modelId="{537214EE-F08D-2649-822C-7993B5DAE2D2}">
      <dsp:nvSpPr>
        <dsp:cNvPr id="0" name=""/>
        <dsp:cNvSpPr/>
      </dsp:nvSpPr>
      <dsp:spPr>
        <a:xfrm>
          <a:off x="465280" y="3631298"/>
          <a:ext cx="834566" cy="834566"/>
        </a:xfrm>
        <a:prstGeom prst="ellipse">
          <a:avLst/>
        </a:prstGeom>
        <a:solidFill>
          <a:schemeClr val="accent4">
            <a:hueOff val="-8752077"/>
            <a:satOff val="1356"/>
            <a:lumOff val="203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n-US" sz="700" kern="1200" baseline="0"/>
            <a:t>Align Incentives - QSP</a:t>
          </a:r>
          <a:endParaRPr lang="en-US" sz="700" kern="1200"/>
        </a:p>
      </dsp:txBody>
      <dsp:txXfrm>
        <a:off x="587499" y="3753517"/>
        <a:ext cx="590128" cy="590128"/>
      </dsp:txXfrm>
    </dsp:sp>
    <dsp:sp modelId="{E57D39C6-5DBA-3647-9F15-3B57DC7B33B6}">
      <dsp:nvSpPr>
        <dsp:cNvPr id="0" name=""/>
        <dsp:cNvSpPr/>
      </dsp:nvSpPr>
      <dsp:spPr>
        <a:xfrm rot="15300000">
          <a:off x="611430" y="3308991"/>
          <a:ext cx="221393" cy="281666"/>
        </a:xfrm>
        <a:prstGeom prst="rightArrow">
          <a:avLst>
            <a:gd name="adj1" fmla="val 60000"/>
            <a:gd name="adj2" fmla="val 50000"/>
          </a:avLst>
        </a:prstGeom>
        <a:solidFill>
          <a:schemeClr val="accent4">
            <a:hueOff val="-8752077"/>
            <a:satOff val="1356"/>
            <a:lumOff val="2039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rot="10800000">
        <a:off x="653234" y="3397401"/>
        <a:ext cx="154975" cy="169000"/>
      </dsp:txXfrm>
    </dsp:sp>
    <dsp:sp modelId="{A4330FE9-4B71-0249-B158-3D8CF2C9CF84}">
      <dsp:nvSpPr>
        <dsp:cNvPr id="0" name=""/>
        <dsp:cNvSpPr/>
      </dsp:nvSpPr>
      <dsp:spPr>
        <a:xfrm>
          <a:off x="141163" y="2421678"/>
          <a:ext cx="834566" cy="834566"/>
        </a:xfrm>
        <a:prstGeom prst="ellipse">
          <a:avLst/>
        </a:prstGeom>
        <a:solidFill>
          <a:schemeClr val="accent4">
            <a:hueOff val="-9846086"/>
            <a:satOff val="1526"/>
            <a:lumOff val="229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n-US" sz="700" kern="1200" baseline="0"/>
            <a:t>Measure improvements</a:t>
          </a:r>
          <a:endParaRPr lang="en-US" sz="700" kern="1200"/>
        </a:p>
      </dsp:txBody>
      <dsp:txXfrm>
        <a:off x="263382" y="2543897"/>
        <a:ext cx="590128" cy="590128"/>
      </dsp:txXfrm>
    </dsp:sp>
    <dsp:sp modelId="{4C7EB232-751A-3345-8218-483065E3196B}">
      <dsp:nvSpPr>
        <dsp:cNvPr id="0" name=""/>
        <dsp:cNvSpPr/>
      </dsp:nvSpPr>
      <dsp:spPr>
        <a:xfrm rot="17100000">
          <a:off x="608186" y="2099371"/>
          <a:ext cx="221393" cy="281666"/>
        </a:xfrm>
        <a:prstGeom prst="rightArrow">
          <a:avLst>
            <a:gd name="adj1" fmla="val 60000"/>
            <a:gd name="adj2" fmla="val 50000"/>
          </a:avLst>
        </a:prstGeom>
        <a:solidFill>
          <a:schemeClr val="accent4">
            <a:hueOff val="-9846086"/>
            <a:satOff val="1526"/>
            <a:lumOff val="2294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632800" y="2187781"/>
        <a:ext cx="154975" cy="169000"/>
      </dsp:txXfrm>
    </dsp:sp>
    <dsp:sp modelId="{90887341-8D5A-2247-AED4-948A1491DFA9}">
      <dsp:nvSpPr>
        <dsp:cNvPr id="0" name=""/>
        <dsp:cNvSpPr/>
      </dsp:nvSpPr>
      <dsp:spPr>
        <a:xfrm>
          <a:off x="465280" y="1212059"/>
          <a:ext cx="834566" cy="834566"/>
        </a:xfrm>
        <a:prstGeom prst="ellipse">
          <a:avLst/>
        </a:prstGeom>
        <a:solidFill>
          <a:schemeClr val="accent4">
            <a:hueOff val="-10940097"/>
            <a:satOff val="1695"/>
            <a:lumOff val="254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n-US" sz="700" kern="1200" baseline="0"/>
            <a:t>Give feedback - metrics</a:t>
          </a:r>
          <a:endParaRPr lang="en-US" sz="700" kern="1200"/>
        </a:p>
      </dsp:txBody>
      <dsp:txXfrm>
        <a:off x="587499" y="1334278"/>
        <a:ext cx="590128" cy="590128"/>
      </dsp:txXfrm>
    </dsp:sp>
    <dsp:sp modelId="{708137FF-6977-1540-AAF5-E5904CA8C8F8}">
      <dsp:nvSpPr>
        <dsp:cNvPr id="0" name=""/>
        <dsp:cNvSpPr/>
      </dsp:nvSpPr>
      <dsp:spPr>
        <a:xfrm rot="18840943">
          <a:off x="1202298" y="1044155"/>
          <a:ext cx="219218" cy="281666"/>
        </a:xfrm>
        <a:prstGeom prst="rightArrow">
          <a:avLst>
            <a:gd name="adj1" fmla="val 60000"/>
            <a:gd name="adj2" fmla="val 50000"/>
          </a:avLst>
        </a:prstGeom>
        <a:solidFill>
          <a:schemeClr val="accent4">
            <a:hueOff val="-10940097"/>
            <a:satOff val="1695"/>
            <a:lumOff val="2549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1212332" y="1124135"/>
        <a:ext cx="153453" cy="169000"/>
      </dsp:txXfrm>
    </dsp:sp>
    <dsp:sp modelId="{C5BA83DF-7D2E-4E41-930B-B45939A158D2}">
      <dsp:nvSpPr>
        <dsp:cNvPr id="0" name=""/>
        <dsp:cNvSpPr/>
      </dsp:nvSpPr>
      <dsp:spPr>
        <a:xfrm>
          <a:off x="1332589" y="314427"/>
          <a:ext cx="834566" cy="834566"/>
        </a:xfrm>
        <a:prstGeom prst="ellipse">
          <a:avLst/>
        </a:prstGeom>
        <a:solidFill>
          <a:schemeClr val="accent4">
            <a:hueOff val="-12034106"/>
            <a:satOff val="1865"/>
            <a:lumOff val="280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n-US" sz="700" kern="1200" baseline="0"/>
            <a:t>Make modifications</a:t>
          </a:r>
          <a:endParaRPr lang="en-US" sz="700" kern="1200"/>
        </a:p>
      </dsp:txBody>
      <dsp:txXfrm>
        <a:off x="1454808" y="436646"/>
        <a:ext cx="590128" cy="590128"/>
      </dsp:txXfrm>
    </dsp:sp>
    <dsp:sp modelId="{F392191E-07AB-1A42-B9A5-ED66B45FFA0A}">
      <dsp:nvSpPr>
        <dsp:cNvPr id="0" name=""/>
        <dsp:cNvSpPr/>
      </dsp:nvSpPr>
      <dsp:spPr>
        <a:xfrm rot="20744571">
          <a:off x="2242944" y="436480"/>
          <a:ext cx="229100" cy="281666"/>
        </a:xfrm>
        <a:prstGeom prst="rightArrow">
          <a:avLst>
            <a:gd name="adj1" fmla="val 60000"/>
            <a:gd name="adj2" fmla="val 50000"/>
          </a:avLst>
        </a:prstGeom>
        <a:solidFill>
          <a:schemeClr val="accent4">
            <a:hueOff val="-12034106"/>
            <a:satOff val="1865"/>
            <a:lumOff val="2804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2244002" y="501276"/>
        <a:ext cx="160370" cy="169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0CD05F-1BA6-4D71-A005-9D6F18A75480}">
      <dsp:nvSpPr>
        <dsp:cNvPr id="0" name=""/>
        <dsp:cNvSpPr/>
      </dsp:nvSpPr>
      <dsp:spPr>
        <a:xfrm>
          <a:off x="679050" y="578168"/>
          <a:ext cx="1887187" cy="188718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BEF5E65E-7127-46E2-B379-3C8B71268BDD}">
      <dsp:nvSpPr>
        <dsp:cNvPr id="0" name=""/>
        <dsp:cNvSpPr/>
      </dsp:nvSpPr>
      <dsp:spPr>
        <a:xfrm>
          <a:off x="1081237" y="980356"/>
          <a:ext cx="1082812" cy="10828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95D564CD-274E-428F-BFB2-A4469B615E2F}">
      <dsp:nvSpPr>
        <dsp:cNvPr id="0" name=""/>
        <dsp:cNvSpPr/>
      </dsp:nvSpPr>
      <dsp:spPr>
        <a:xfrm>
          <a:off x="75768"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66800">
            <a:lnSpc>
              <a:spcPct val="100000"/>
            </a:lnSpc>
            <a:spcBef>
              <a:spcPct val="0"/>
            </a:spcBef>
            <a:spcAft>
              <a:spcPct val="35000"/>
            </a:spcAft>
            <a:defRPr cap="all"/>
          </a:pPr>
          <a:r>
            <a:rPr lang="en-US" sz="2400" kern="1200"/>
            <a:t>Individual Provider</a:t>
          </a:r>
        </a:p>
      </dsp:txBody>
      <dsp:txXfrm>
        <a:off x="75768" y="3053169"/>
        <a:ext cx="3093750" cy="720000"/>
      </dsp:txXfrm>
    </dsp:sp>
    <dsp:sp modelId="{C17CB2C6-DC17-4A80-8A3B-A830B67C7F00}">
      <dsp:nvSpPr>
        <dsp:cNvPr id="0" name=""/>
        <dsp:cNvSpPr/>
      </dsp:nvSpPr>
      <dsp:spPr>
        <a:xfrm>
          <a:off x="4314206" y="578168"/>
          <a:ext cx="1887187" cy="1887187"/>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BA4ED2D-9537-4E68-A7D2-3EC58A798FEA}">
      <dsp:nvSpPr>
        <dsp:cNvPr id="0" name=""/>
        <dsp:cNvSpPr/>
      </dsp:nvSpPr>
      <dsp:spPr>
        <a:xfrm>
          <a:off x="4716393" y="980356"/>
          <a:ext cx="1082812" cy="10828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BD126016-8695-4125-8E20-FD91BE088F0E}">
      <dsp:nvSpPr>
        <dsp:cNvPr id="0" name=""/>
        <dsp:cNvSpPr/>
      </dsp:nvSpPr>
      <dsp:spPr>
        <a:xfrm>
          <a:off x="3710925"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66800">
            <a:lnSpc>
              <a:spcPct val="100000"/>
            </a:lnSpc>
            <a:spcBef>
              <a:spcPct val="0"/>
            </a:spcBef>
            <a:spcAft>
              <a:spcPct val="35000"/>
            </a:spcAft>
            <a:defRPr cap="all"/>
          </a:pPr>
          <a:r>
            <a:rPr lang="en-US" sz="2400" kern="1200"/>
            <a:t>Institution</a:t>
          </a:r>
        </a:p>
      </dsp:txBody>
      <dsp:txXfrm>
        <a:off x="3710925" y="3053169"/>
        <a:ext cx="3093750" cy="720000"/>
      </dsp:txXfrm>
    </dsp:sp>
    <dsp:sp modelId="{5F8D1ACD-BED9-4F0A-B59B-0FE7B62F3446}">
      <dsp:nvSpPr>
        <dsp:cNvPr id="0" name=""/>
        <dsp:cNvSpPr/>
      </dsp:nvSpPr>
      <dsp:spPr>
        <a:xfrm>
          <a:off x="7949362" y="578168"/>
          <a:ext cx="1887187" cy="188718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31887B3-B02F-4AD9-8A69-7432FC2B7E9A}">
      <dsp:nvSpPr>
        <dsp:cNvPr id="0" name=""/>
        <dsp:cNvSpPr/>
      </dsp:nvSpPr>
      <dsp:spPr>
        <a:xfrm>
          <a:off x="8351550" y="980356"/>
          <a:ext cx="1082812" cy="10828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91E2EE8F-A5DC-4A53-86C5-A9FB127F976F}">
      <dsp:nvSpPr>
        <dsp:cNvPr id="0" name=""/>
        <dsp:cNvSpPr/>
      </dsp:nvSpPr>
      <dsp:spPr>
        <a:xfrm>
          <a:off x="7346081"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66800">
            <a:lnSpc>
              <a:spcPct val="100000"/>
            </a:lnSpc>
            <a:spcBef>
              <a:spcPct val="0"/>
            </a:spcBef>
            <a:spcAft>
              <a:spcPct val="35000"/>
            </a:spcAft>
            <a:defRPr cap="all"/>
          </a:pPr>
          <a:r>
            <a:rPr lang="en-US" sz="2400" kern="1200"/>
            <a:t>System</a:t>
          </a:r>
        </a:p>
      </dsp:txBody>
      <dsp:txXfrm>
        <a:off x="7346081" y="3053169"/>
        <a:ext cx="3093750"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xmlns="">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idx="1"/>
          </p:nvPr>
        </p:nvSpPr>
        <p:spPr>
          <a:xfrm>
            <a:off x="3970938" y="0"/>
            <a:ext cx="3037840" cy="466435"/>
          </a:xfrm>
          <a:prstGeom prst="rect">
            <a:avLst/>
          </a:prstGeom>
        </p:spPr>
        <p:txBody>
          <a:bodyPr vert="horz" lIns="92830" tIns="46415" rIns="92830" bIns="46415" rtlCol="0"/>
          <a:lstStyle>
            <a:lvl1pPr algn="r">
              <a:defRPr sz="1200"/>
            </a:lvl1pPr>
          </a:lstStyle>
          <a:p>
            <a:fld id="{0A52C397-0A55-D043-8C77-CC24F2A3E2FE}" type="datetimeFigureOut">
              <a:rPr lang="en-US" smtClean="0"/>
              <a:t>11/8/2018</a:t>
            </a:fld>
            <a:endParaRPr lang="en-US"/>
          </a:p>
        </p:txBody>
      </p:sp>
      <p:sp>
        <p:nvSpPr>
          <p:cNvPr id="4" name="Slide Image Placeholder 3"/>
          <p:cNvSpPr>
            <a:spLocks noGrp="1" noRot="1" noChangeAspect="1"/>
          </p:cNvSpPr>
          <p:nvPr>
            <p:ph type="sldImg" idx="2"/>
          </p:nvPr>
        </p:nvSpPr>
        <p:spPr>
          <a:xfrm>
            <a:off x="715963" y="1162050"/>
            <a:ext cx="5578475" cy="3138488"/>
          </a:xfrm>
          <a:prstGeom prst="rect">
            <a:avLst/>
          </a:prstGeom>
          <a:noFill/>
          <a:ln w="12700">
            <a:solidFill>
              <a:prstClr val="black"/>
            </a:solidFill>
          </a:ln>
        </p:spPr>
        <p:txBody>
          <a:bodyPr vert="horz" lIns="92830" tIns="46415" rIns="92830" bIns="46415" rtlCol="0" anchor="ctr"/>
          <a:lstStyle/>
          <a:p>
            <a:endParaRPr lang="en-US"/>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2830" tIns="46415" rIns="92830" bIns="464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4"/>
          </a:xfrm>
          <a:prstGeom prst="rect">
            <a:avLst/>
          </a:prstGeom>
        </p:spPr>
        <p:txBody>
          <a:bodyPr vert="horz" lIns="92830" tIns="46415" rIns="92830" bIns="46415"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6434"/>
          </a:xfrm>
          <a:prstGeom prst="rect">
            <a:avLst/>
          </a:prstGeom>
        </p:spPr>
        <p:txBody>
          <a:bodyPr vert="horz" lIns="92830" tIns="46415" rIns="92830" bIns="46415" rtlCol="0" anchor="b"/>
          <a:lstStyle>
            <a:lvl1pPr algn="r">
              <a:defRPr sz="1200"/>
            </a:lvl1pPr>
          </a:lstStyle>
          <a:p>
            <a:fld id="{E2FD199E-CD93-F242-8478-D0E6F2210CCE}" type="slidenum">
              <a:rPr lang="en-US" smtClean="0"/>
              <a:t>‹#›</a:t>
            </a:fld>
            <a:endParaRPr lang="en-US"/>
          </a:p>
        </p:txBody>
      </p:sp>
    </p:spTree>
    <p:extLst>
      <p:ext uri="{BB962C8B-B14F-4D97-AF65-F5344CB8AC3E}">
        <p14:creationId xmlns:p14="http://schemas.microsoft.com/office/powerpoint/2010/main" val="731446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our clinicians are good.  How many are great?</a:t>
            </a:r>
          </a:p>
        </p:txBody>
      </p:sp>
      <p:sp>
        <p:nvSpPr>
          <p:cNvPr id="4" name="Slide Number Placeholder 3"/>
          <p:cNvSpPr>
            <a:spLocks noGrp="1"/>
          </p:cNvSpPr>
          <p:nvPr>
            <p:ph type="sldNum" sz="quarter" idx="5"/>
          </p:nvPr>
        </p:nvSpPr>
        <p:spPr/>
        <p:txBody>
          <a:bodyPr/>
          <a:lstStyle/>
          <a:p>
            <a:fld id="{BBB3358B-F8D5-CF41-B50D-C3A3A1688406}" type="slidenum">
              <a:rPr lang="en-US" smtClean="0"/>
              <a:t>4</a:t>
            </a:fld>
            <a:endParaRPr lang="en-US"/>
          </a:p>
        </p:txBody>
      </p:sp>
    </p:spTree>
    <p:extLst>
      <p:ext uri="{BB962C8B-B14F-4D97-AF65-F5344CB8AC3E}">
        <p14:creationId xmlns:p14="http://schemas.microsoft.com/office/powerpoint/2010/main" val="3823898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5.       Slide 39 is a MAJOR take home point relating to the EDOSG mission.  We’d add that thoughtful measure require consideration of the best statistical use of data.  You go beyond “statistical” considerations with the 5 bullet points at the bottom.  Many of the folks on the research side often under appreciate this importance of “strategic metrics” this is such an important point for this crowd. Would be great if you could fit in these points with a transition to your “category” examples on page 40</a:t>
            </a:r>
            <a:endParaRPr lang="en-US" dirty="0"/>
          </a:p>
        </p:txBody>
      </p:sp>
      <p:sp>
        <p:nvSpPr>
          <p:cNvPr id="4" name="Slide Number Placeholder 3"/>
          <p:cNvSpPr>
            <a:spLocks noGrp="1"/>
          </p:cNvSpPr>
          <p:nvPr>
            <p:ph type="sldNum" sz="quarter" idx="5"/>
          </p:nvPr>
        </p:nvSpPr>
        <p:spPr/>
        <p:txBody>
          <a:bodyPr/>
          <a:lstStyle/>
          <a:p>
            <a:fld id="{E2FD199E-CD93-F242-8478-D0E6F2210CCE}" type="slidenum">
              <a:rPr lang="en-US" smtClean="0"/>
              <a:t>37</a:t>
            </a:fld>
            <a:endParaRPr lang="en-US"/>
          </a:p>
        </p:txBody>
      </p:sp>
    </p:spTree>
    <p:extLst>
      <p:ext uri="{BB962C8B-B14F-4D97-AF65-F5344CB8AC3E}">
        <p14:creationId xmlns:p14="http://schemas.microsoft.com/office/powerpoint/2010/main" val="1102445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 Slide 41 mirrors the levels of work the EDOSG is promoting.  Hope you can take the time to explain what you get from and at data analysis at each of these levels before you transition to the metrics in the slides to follow.</a:t>
            </a:r>
            <a:endParaRPr lang="en-US" dirty="0"/>
          </a:p>
        </p:txBody>
      </p:sp>
      <p:sp>
        <p:nvSpPr>
          <p:cNvPr id="4" name="Slide Number Placeholder 3"/>
          <p:cNvSpPr>
            <a:spLocks noGrp="1"/>
          </p:cNvSpPr>
          <p:nvPr>
            <p:ph type="sldNum" sz="quarter" idx="5"/>
          </p:nvPr>
        </p:nvSpPr>
        <p:spPr/>
        <p:txBody>
          <a:bodyPr/>
          <a:lstStyle/>
          <a:p>
            <a:fld id="{E2FD199E-CD93-F242-8478-D0E6F2210CCE}" type="slidenum">
              <a:rPr lang="en-US" smtClean="0"/>
              <a:t>40</a:t>
            </a:fld>
            <a:endParaRPr lang="en-US"/>
          </a:p>
        </p:txBody>
      </p:sp>
    </p:spTree>
    <p:extLst>
      <p:ext uri="{BB962C8B-B14F-4D97-AF65-F5344CB8AC3E}">
        <p14:creationId xmlns:p14="http://schemas.microsoft.com/office/powerpoint/2010/main" val="1227893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Emphasize slide – need for value</a:t>
            </a:r>
          </a:p>
        </p:txBody>
      </p:sp>
      <p:sp>
        <p:nvSpPr>
          <p:cNvPr id="4" name="Slide Number Placeholder 3"/>
          <p:cNvSpPr>
            <a:spLocks noGrp="1"/>
          </p:cNvSpPr>
          <p:nvPr>
            <p:ph type="sldNum" sz="quarter" idx="5"/>
          </p:nvPr>
        </p:nvSpPr>
        <p:spPr/>
        <p:txBody>
          <a:bodyPr/>
          <a:lstStyle/>
          <a:p>
            <a:fld id="{E2FD199E-CD93-F242-8478-D0E6F2210CCE}" type="slidenum">
              <a:rPr lang="en-US" smtClean="0"/>
              <a:t>5</a:t>
            </a:fld>
            <a:endParaRPr lang="en-US"/>
          </a:p>
        </p:txBody>
      </p:sp>
    </p:spTree>
    <p:extLst>
      <p:ext uri="{BB962C8B-B14F-4D97-AF65-F5344CB8AC3E}">
        <p14:creationId xmlns:p14="http://schemas.microsoft.com/office/powerpoint/2010/main" val="1664263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Clr>
                <a:srgbClr val="F95700"/>
              </a:buClr>
              <a:buFont typeface="Courier New" panose="02070309020205020404" pitchFamily="49" charset="0"/>
              <a:buChar char="o"/>
            </a:pPr>
            <a:r>
              <a:rPr lang="en-US" sz="1000" kern="1200" dirty="0">
                <a:solidFill>
                  <a:srgbClr val="595959"/>
                </a:solidFill>
                <a:latin typeface="+mn-lt"/>
                <a:ea typeface="+mn-ea"/>
                <a:cs typeface="+mn-cs"/>
              </a:rPr>
              <a:t>Medical Errors</a:t>
            </a:r>
          </a:p>
          <a:p>
            <a:pPr marL="342900" indent="-342900">
              <a:buClr>
                <a:srgbClr val="F95700"/>
              </a:buClr>
              <a:buFont typeface="Courier New" panose="02070309020205020404" pitchFamily="49" charset="0"/>
              <a:buChar char="o"/>
            </a:pPr>
            <a:r>
              <a:rPr lang="en-US" sz="1000" kern="1200" dirty="0">
                <a:solidFill>
                  <a:srgbClr val="595959"/>
                </a:solidFill>
                <a:latin typeface="+mn-lt"/>
                <a:ea typeface="+mn-ea"/>
                <a:cs typeface="+mn-cs"/>
              </a:rPr>
              <a:t>Cost - “80% of health care costs are directed by physicians. </a:t>
            </a:r>
            <a:r>
              <a:rPr lang="en-US" sz="1000" i="1" kern="1200" dirty="0">
                <a:solidFill>
                  <a:srgbClr val="595959"/>
                </a:solidFill>
                <a:latin typeface="+mn-lt"/>
                <a:ea typeface="+mn-ea"/>
                <a:cs typeface="+mn-cs"/>
              </a:rPr>
              <a:t>“ In Health Affairs, Mark Smith MD, MBA</a:t>
            </a:r>
          </a:p>
          <a:p>
            <a:pPr marL="342900" indent="-342900">
              <a:buClr>
                <a:srgbClr val="F95700"/>
              </a:buClr>
              <a:buFont typeface="Courier New" panose="02070309020205020404" pitchFamily="49" charset="0"/>
              <a:buChar char="o"/>
            </a:pPr>
            <a:r>
              <a:rPr lang="en-US" sz="1000" kern="1200" dirty="0">
                <a:solidFill>
                  <a:srgbClr val="595959"/>
                </a:solidFill>
                <a:latin typeface="+mn-lt"/>
                <a:ea typeface="+mn-ea"/>
                <a:cs typeface="+mn-cs"/>
              </a:rPr>
              <a:t>Value Based Purchasing</a:t>
            </a:r>
          </a:p>
          <a:p>
            <a:pPr marL="342900" indent="-342900">
              <a:buClr>
                <a:srgbClr val="F95700"/>
              </a:buClr>
              <a:buFont typeface="Courier New" panose="02070309020205020404" pitchFamily="49" charset="0"/>
              <a:buChar char="o"/>
            </a:pPr>
            <a:r>
              <a:rPr lang="en-US" sz="1000" kern="1200" dirty="0">
                <a:solidFill>
                  <a:srgbClr val="595959"/>
                </a:solidFill>
                <a:latin typeface="+mn-lt"/>
                <a:ea typeface="+mn-ea"/>
                <a:cs typeface="+mn-cs"/>
              </a:rPr>
              <a:t>Burn Out</a:t>
            </a:r>
          </a:p>
          <a:p>
            <a:endParaRPr lang="en-US" dirty="0"/>
          </a:p>
        </p:txBody>
      </p:sp>
      <p:sp>
        <p:nvSpPr>
          <p:cNvPr id="4" name="Slide Number Placeholder 3"/>
          <p:cNvSpPr>
            <a:spLocks noGrp="1"/>
          </p:cNvSpPr>
          <p:nvPr>
            <p:ph type="sldNum" sz="quarter" idx="5"/>
          </p:nvPr>
        </p:nvSpPr>
        <p:spPr/>
        <p:txBody>
          <a:bodyPr/>
          <a:lstStyle/>
          <a:p>
            <a:fld id="{E2FD199E-CD93-F242-8478-D0E6F2210CCE}" type="slidenum">
              <a:rPr lang="en-US" smtClean="0"/>
              <a:t>7</a:t>
            </a:fld>
            <a:endParaRPr lang="en-US"/>
          </a:p>
        </p:txBody>
      </p:sp>
    </p:spTree>
    <p:extLst>
      <p:ext uri="{BB962C8B-B14F-4D97-AF65-F5344CB8AC3E}">
        <p14:creationId xmlns:p14="http://schemas.microsoft.com/office/powerpoint/2010/main" val="3420813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FD199E-CD93-F242-8478-D0E6F2210CCE}" type="slidenum">
              <a:rPr lang="en-US" smtClean="0"/>
              <a:t>8</a:t>
            </a:fld>
            <a:endParaRPr lang="en-US"/>
          </a:p>
        </p:txBody>
      </p:sp>
    </p:spTree>
    <p:extLst>
      <p:ext uri="{BB962C8B-B14F-4D97-AF65-F5344CB8AC3E}">
        <p14:creationId xmlns:p14="http://schemas.microsoft.com/office/powerpoint/2010/main" val="709603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FD199E-CD93-F242-8478-D0E6F2210CCE}" type="slidenum">
              <a:rPr lang="en-US" smtClean="0"/>
              <a:t>10</a:t>
            </a:fld>
            <a:endParaRPr lang="en-US"/>
          </a:p>
        </p:txBody>
      </p:sp>
    </p:spTree>
    <p:extLst>
      <p:ext uri="{BB962C8B-B14F-4D97-AF65-F5344CB8AC3E}">
        <p14:creationId xmlns:p14="http://schemas.microsoft.com/office/powerpoint/2010/main" val="3197463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FD199E-CD93-F242-8478-D0E6F2210CCE}" type="slidenum">
              <a:rPr lang="en-US" smtClean="0"/>
              <a:t>15</a:t>
            </a:fld>
            <a:endParaRPr lang="en-US"/>
          </a:p>
        </p:txBody>
      </p:sp>
    </p:spTree>
    <p:extLst>
      <p:ext uri="{BB962C8B-B14F-4D97-AF65-F5344CB8AC3E}">
        <p14:creationId xmlns:p14="http://schemas.microsoft.com/office/powerpoint/2010/main" val="4243210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FD199E-CD93-F242-8478-D0E6F2210CCE}" type="slidenum">
              <a:rPr lang="en-US" smtClean="0"/>
              <a:t>16</a:t>
            </a:fld>
            <a:endParaRPr lang="en-US"/>
          </a:p>
        </p:txBody>
      </p:sp>
    </p:spTree>
    <p:extLst>
      <p:ext uri="{BB962C8B-B14F-4D97-AF65-F5344CB8AC3E}">
        <p14:creationId xmlns:p14="http://schemas.microsoft.com/office/powerpoint/2010/main" val="3996638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link between List of quality programs and entire list</a:t>
            </a:r>
          </a:p>
        </p:txBody>
      </p:sp>
      <p:sp>
        <p:nvSpPr>
          <p:cNvPr id="4" name="Slide Number Placeholder 3"/>
          <p:cNvSpPr>
            <a:spLocks noGrp="1"/>
          </p:cNvSpPr>
          <p:nvPr>
            <p:ph type="sldNum" sz="quarter" idx="5"/>
          </p:nvPr>
        </p:nvSpPr>
        <p:spPr/>
        <p:txBody>
          <a:bodyPr/>
          <a:lstStyle/>
          <a:p>
            <a:fld id="{E2FD199E-CD93-F242-8478-D0E6F2210CCE}" type="slidenum">
              <a:rPr lang="en-US" smtClean="0"/>
              <a:t>28</a:t>
            </a:fld>
            <a:endParaRPr lang="en-US"/>
          </a:p>
        </p:txBody>
      </p:sp>
    </p:spTree>
    <p:extLst>
      <p:ext uri="{BB962C8B-B14F-4D97-AF65-F5344CB8AC3E}">
        <p14:creationId xmlns:p14="http://schemas.microsoft.com/office/powerpoint/2010/main" val="2731953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these as opportunities to educate providers and align treatment </a:t>
            </a:r>
          </a:p>
        </p:txBody>
      </p:sp>
      <p:sp>
        <p:nvSpPr>
          <p:cNvPr id="4" name="Slide Number Placeholder 3"/>
          <p:cNvSpPr>
            <a:spLocks noGrp="1"/>
          </p:cNvSpPr>
          <p:nvPr>
            <p:ph type="sldNum" sz="quarter" idx="5"/>
          </p:nvPr>
        </p:nvSpPr>
        <p:spPr/>
        <p:txBody>
          <a:bodyPr/>
          <a:lstStyle/>
          <a:p>
            <a:fld id="{BBB3358B-F8D5-CF41-B50D-C3A3A1688406}" type="slidenum">
              <a:rPr lang="en-US" smtClean="0"/>
              <a:t>31</a:t>
            </a:fld>
            <a:endParaRPr lang="en-US"/>
          </a:p>
        </p:txBody>
      </p:sp>
    </p:spTree>
    <p:extLst>
      <p:ext uri="{BB962C8B-B14F-4D97-AF65-F5344CB8AC3E}">
        <p14:creationId xmlns:p14="http://schemas.microsoft.com/office/powerpoint/2010/main" val="295027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2C416692-C511-48B9-AD6F-5D17A374C539}"/>
              </a:ext>
            </a:extLst>
          </p:cNvPr>
          <p:cNvSpPr>
            <a:spLocks noGrp="1"/>
          </p:cNvSpPr>
          <p:nvPr>
            <p:ph type="body" sz="quarter" idx="10"/>
          </p:nvPr>
        </p:nvSpPr>
        <p:spPr>
          <a:xfrm>
            <a:off x="0" y="1925637"/>
            <a:ext cx="12192000" cy="1427162"/>
          </a:xfrm>
        </p:spPr>
        <p:txBody>
          <a:bodyPr/>
          <a:lstStyle/>
          <a:p>
            <a:pPr lvl="0"/>
            <a:r>
              <a:rPr lang="en-US" dirty="0"/>
              <a:t>Edit Master text styles</a:t>
            </a:r>
          </a:p>
          <a:p>
            <a:pPr lvl="1"/>
            <a:endParaRPr lang="en-US" dirty="0"/>
          </a:p>
        </p:txBody>
      </p:sp>
      <p:sp>
        <p:nvSpPr>
          <p:cNvPr id="4" name="Title 3">
            <a:extLst>
              <a:ext uri="{FF2B5EF4-FFF2-40B4-BE49-F238E27FC236}">
                <a16:creationId xmlns:a16="http://schemas.microsoft.com/office/drawing/2014/main" xmlns="" id="{18B14FCE-DF27-4F4A-935C-A196FBA5C08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94682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Single Picture Option 3">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xmlns="" id="{2F42F5E9-3099-4855-AA44-AEB451235BEA}"/>
              </a:ext>
            </a:extLst>
          </p:cNvPr>
          <p:cNvSpPr>
            <a:spLocks noGrp="1"/>
          </p:cNvSpPr>
          <p:nvPr>
            <p:ph type="body" sz="quarter" idx="13"/>
          </p:nvPr>
        </p:nvSpPr>
        <p:spPr>
          <a:xfrm>
            <a:off x="954088" y="1930400"/>
            <a:ext cx="9864725" cy="4449763"/>
          </a:xfrm>
        </p:spPr>
        <p:txBody>
          <a:bodyPr/>
          <a:lstStyle>
            <a:lvl1pPr marL="173736" indent="-173736">
              <a:lnSpc>
                <a:spcPct val="200000"/>
              </a:lnSpc>
              <a:spcBef>
                <a:spcPts val="0"/>
              </a:spcBef>
              <a:buClr>
                <a:srgbClr val="F95700"/>
              </a:buClr>
              <a:buFont typeface="Courier New" panose="02070309020205020404" pitchFamily="49" charset="0"/>
              <a:buChar char="o"/>
              <a:defRPr sz="1600">
                <a:solidFill>
                  <a:srgbClr val="595959"/>
                </a:solidFill>
              </a:defRPr>
            </a:lvl1pPr>
            <a:lvl2pPr>
              <a:defRPr sz="1600">
                <a:solidFill>
                  <a:srgbClr val="595959"/>
                </a:solidFill>
              </a:defRPr>
            </a:lvl2pPr>
            <a:lvl3pPr>
              <a:defRPr sz="1600">
                <a:solidFill>
                  <a:srgbClr val="595959"/>
                </a:solidFill>
              </a:defRPr>
            </a:lvl3pPr>
            <a:lvl4pPr>
              <a:defRPr sz="1600">
                <a:solidFill>
                  <a:srgbClr val="595959"/>
                </a:solidFill>
              </a:defRPr>
            </a:lvl4pPr>
            <a:lvl5pPr>
              <a:defRPr sz="1600">
                <a:solidFill>
                  <a:srgbClr val="595959"/>
                </a:solidFill>
              </a:defRPr>
            </a:lvl5pPr>
          </a:lstStyle>
          <a:p>
            <a:pPr lvl="0"/>
            <a:r>
              <a:rPr lang="en-US" dirty="0"/>
              <a:t>Edit Master text styles</a:t>
            </a:r>
          </a:p>
          <a:p>
            <a:pPr lvl="0"/>
            <a:endParaRPr lang="en-US" dirty="0"/>
          </a:p>
          <a:p>
            <a:pPr lvl="0"/>
            <a:endParaRPr lang="en-US" dirty="0"/>
          </a:p>
        </p:txBody>
      </p:sp>
      <p:sp>
        <p:nvSpPr>
          <p:cNvPr id="15" name="Text Placeholder 14">
            <a:extLst>
              <a:ext uri="{FF2B5EF4-FFF2-40B4-BE49-F238E27FC236}">
                <a16:creationId xmlns:a16="http://schemas.microsoft.com/office/drawing/2014/main" xmlns="" id="{69F49A98-9F52-4D05-AA54-07C4718254E0}"/>
              </a:ext>
            </a:extLst>
          </p:cNvPr>
          <p:cNvSpPr>
            <a:spLocks noGrp="1"/>
          </p:cNvSpPr>
          <p:nvPr>
            <p:ph type="body" sz="quarter" idx="12"/>
          </p:nvPr>
        </p:nvSpPr>
        <p:spPr>
          <a:xfrm>
            <a:off x="1054100" y="1111250"/>
            <a:ext cx="9764713" cy="479425"/>
          </a:xfrm>
        </p:spPr>
        <p:txBody>
          <a:bodyPr/>
          <a:lstStyle>
            <a:lvl1pPr>
              <a:defRPr sz="1400" baseline="0">
                <a:solidFill>
                  <a:srgbClr val="595959"/>
                </a:solidFill>
              </a:defRPr>
            </a:lvl1pPr>
            <a:lvl2pPr>
              <a:defRPr sz="1400" baseline="0">
                <a:solidFill>
                  <a:srgbClr val="595959"/>
                </a:solidFill>
              </a:defRPr>
            </a:lvl2pPr>
            <a:lvl3pPr>
              <a:defRPr sz="1400" baseline="0">
                <a:solidFill>
                  <a:srgbClr val="595959"/>
                </a:solidFill>
              </a:defRPr>
            </a:lvl3pPr>
            <a:lvl4pPr>
              <a:defRPr sz="1400" baseline="0">
                <a:solidFill>
                  <a:srgbClr val="595959"/>
                </a:solidFill>
              </a:defRPr>
            </a:lvl4pPr>
            <a:lvl5pPr>
              <a:defRPr sz="1400" baseline="0">
                <a:solidFill>
                  <a:srgbClr val="595959"/>
                </a:solidFill>
              </a:defRPr>
            </a:lvl5pPr>
          </a:lstStyle>
          <a:p>
            <a:pPr lvl="0"/>
            <a:r>
              <a:rPr lang="en-US" dirty="0"/>
              <a:t>Edit Master text styles</a:t>
            </a:r>
          </a:p>
          <a:p>
            <a:pPr lvl="0"/>
            <a:endParaRPr lang="en-US" dirty="0"/>
          </a:p>
          <a:p>
            <a:pPr lvl="1"/>
            <a:endParaRPr lang="en-US" dirty="0"/>
          </a:p>
        </p:txBody>
      </p:sp>
      <p:sp>
        <p:nvSpPr>
          <p:cNvPr id="3" name="Text Placeholder 2">
            <a:extLst>
              <a:ext uri="{FF2B5EF4-FFF2-40B4-BE49-F238E27FC236}">
                <a16:creationId xmlns:a16="http://schemas.microsoft.com/office/drawing/2014/main" xmlns="" id="{2E1D70AF-7633-4397-96E6-C9824F16F301}"/>
              </a:ext>
            </a:extLst>
          </p:cNvPr>
          <p:cNvSpPr>
            <a:spLocks noGrp="1"/>
          </p:cNvSpPr>
          <p:nvPr>
            <p:ph type="body" sz="quarter" idx="11"/>
          </p:nvPr>
        </p:nvSpPr>
        <p:spPr>
          <a:xfrm>
            <a:off x="1054100" y="728663"/>
            <a:ext cx="9764713" cy="461962"/>
          </a:xfrm>
        </p:spPr>
        <p:txBody>
          <a:bodyPr/>
          <a:lstStyle>
            <a:lvl1pPr>
              <a:defRPr sz="2400" cap="all" baseline="0">
                <a:solidFill>
                  <a:srgbClr val="012169"/>
                </a:solidFill>
              </a:defRPr>
            </a:lvl1pPr>
          </a:lstStyle>
          <a:p>
            <a:pPr lvl="0"/>
            <a:r>
              <a:rPr lang="en-US" dirty="0"/>
              <a:t>Edit Master text styles</a:t>
            </a:r>
          </a:p>
        </p:txBody>
      </p:sp>
      <p:sp>
        <p:nvSpPr>
          <p:cNvPr id="6" name="Rectangle 5">
            <a:extLst>
              <a:ext uri="{FF2B5EF4-FFF2-40B4-BE49-F238E27FC236}">
                <a16:creationId xmlns:a16="http://schemas.microsoft.com/office/drawing/2014/main" xmlns="" id="{955141D5-1B78-4F3E-9683-F640E5798036}"/>
              </a:ext>
            </a:extLst>
          </p:cNvPr>
          <p:cNvSpPr/>
          <p:nvPr userDrawn="1"/>
        </p:nvSpPr>
        <p:spPr>
          <a:xfrm>
            <a:off x="932873" y="797717"/>
            <a:ext cx="45719" cy="683491"/>
          </a:xfrm>
          <a:prstGeom prst="rect">
            <a:avLst/>
          </a:prstGeom>
          <a:solidFill>
            <a:srgbClr val="F95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3">
            <a:extLst>
              <a:ext uri="{FF2B5EF4-FFF2-40B4-BE49-F238E27FC236}">
                <a16:creationId xmlns:a16="http://schemas.microsoft.com/office/drawing/2014/main" xmlns="" id="{DC8260AA-FE5F-43BC-9DF1-F2903DE56D9A}"/>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a:p>
            <a:pPr algn="l"/>
            <a:r>
              <a:rPr lang="en-US" sz="800" dirty="0"/>
              <a:t>©2018 Integrative Emergency Services, LLC. All Rights Reserved  /  Confidential &amp; Proprietary</a:t>
            </a:r>
          </a:p>
          <a:p>
            <a:endParaRPr lang="en-US" dirty="0"/>
          </a:p>
        </p:txBody>
      </p:sp>
      <p:sp>
        <p:nvSpPr>
          <p:cNvPr id="10" name="Slide Number Placeholder 4">
            <a:extLst>
              <a:ext uri="{FF2B5EF4-FFF2-40B4-BE49-F238E27FC236}">
                <a16:creationId xmlns:a16="http://schemas.microsoft.com/office/drawing/2014/main" xmlns="" id="{759281B6-20AA-42CD-9AD5-9CD4C8391D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1E3162-417D-4857-B772-BE319D4ECC64}" type="slidenum">
              <a:rPr lang="en-US" smtClean="0"/>
              <a:t>‹#›</a:t>
            </a:fld>
            <a:endParaRPr lang="en-US"/>
          </a:p>
        </p:txBody>
      </p:sp>
    </p:spTree>
    <p:extLst>
      <p:ext uri="{BB962C8B-B14F-4D97-AF65-F5344CB8AC3E}">
        <p14:creationId xmlns:p14="http://schemas.microsoft.com/office/powerpoint/2010/main" val="3028044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Single Picture Option 3">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xmlns="" id="{69F49A98-9F52-4D05-AA54-07C4718254E0}"/>
              </a:ext>
            </a:extLst>
          </p:cNvPr>
          <p:cNvSpPr>
            <a:spLocks noGrp="1"/>
          </p:cNvSpPr>
          <p:nvPr>
            <p:ph type="body" sz="quarter" idx="12"/>
          </p:nvPr>
        </p:nvSpPr>
        <p:spPr>
          <a:xfrm>
            <a:off x="1054100" y="1111250"/>
            <a:ext cx="9764713" cy="479425"/>
          </a:xfrm>
        </p:spPr>
        <p:txBody>
          <a:bodyPr/>
          <a:lstStyle>
            <a:lvl1pPr>
              <a:defRPr sz="1400" baseline="0">
                <a:solidFill>
                  <a:srgbClr val="595959"/>
                </a:solidFill>
              </a:defRPr>
            </a:lvl1pPr>
            <a:lvl2pPr>
              <a:defRPr sz="1400" baseline="0">
                <a:solidFill>
                  <a:srgbClr val="595959"/>
                </a:solidFill>
              </a:defRPr>
            </a:lvl2pPr>
            <a:lvl3pPr>
              <a:defRPr sz="1400" baseline="0">
                <a:solidFill>
                  <a:srgbClr val="595959"/>
                </a:solidFill>
              </a:defRPr>
            </a:lvl3pPr>
            <a:lvl4pPr>
              <a:defRPr sz="1400" baseline="0">
                <a:solidFill>
                  <a:srgbClr val="595959"/>
                </a:solidFill>
              </a:defRPr>
            </a:lvl4pPr>
            <a:lvl5pPr>
              <a:defRPr sz="1400" baseline="0">
                <a:solidFill>
                  <a:srgbClr val="595959"/>
                </a:solidFill>
              </a:defRPr>
            </a:lvl5pPr>
          </a:lstStyle>
          <a:p>
            <a:pPr lvl="0"/>
            <a:r>
              <a:rPr lang="en-US" dirty="0"/>
              <a:t>Edit Master text styles</a:t>
            </a:r>
          </a:p>
          <a:p>
            <a:pPr lvl="0"/>
            <a:endParaRPr lang="en-US" dirty="0"/>
          </a:p>
          <a:p>
            <a:pPr lvl="1"/>
            <a:endParaRPr lang="en-US" dirty="0"/>
          </a:p>
        </p:txBody>
      </p:sp>
      <p:sp>
        <p:nvSpPr>
          <p:cNvPr id="3" name="Text Placeholder 2">
            <a:extLst>
              <a:ext uri="{FF2B5EF4-FFF2-40B4-BE49-F238E27FC236}">
                <a16:creationId xmlns:a16="http://schemas.microsoft.com/office/drawing/2014/main" xmlns="" id="{2E1D70AF-7633-4397-96E6-C9824F16F301}"/>
              </a:ext>
            </a:extLst>
          </p:cNvPr>
          <p:cNvSpPr>
            <a:spLocks noGrp="1"/>
          </p:cNvSpPr>
          <p:nvPr>
            <p:ph type="body" sz="quarter" idx="11"/>
          </p:nvPr>
        </p:nvSpPr>
        <p:spPr>
          <a:xfrm>
            <a:off x="1054100" y="728663"/>
            <a:ext cx="9764713" cy="461962"/>
          </a:xfrm>
        </p:spPr>
        <p:txBody>
          <a:bodyPr/>
          <a:lstStyle>
            <a:lvl1pPr>
              <a:defRPr sz="2400" cap="all" baseline="0">
                <a:solidFill>
                  <a:srgbClr val="012169"/>
                </a:solidFill>
              </a:defRPr>
            </a:lvl1pPr>
          </a:lstStyle>
          <a:p>
            <a:pPr lvl="0"/>
            <a:r>
              <a:rPr lang="en-US" dirty="0"/>
              <a:t>Edit Master text styles</a:t>
            </a:r>
          </a:p>
        </p:txBody>
      </p:sp>
      <p:sp>
        <p:nvSpPr>
          <p:cNvPr id="6" name="Rectangle 5">
            <a:extLst>
              <a:ext uri="{FF2B5EF4-FFF2-40B4-BE49-F238E27FC236}">
                <a16:creationId xmlns:a16="http://schemas.microsoft.com/office/drawing/2014/main" xmlns="" id="{955141D5-1B78-4F3E-9683-F640E5798036}"/>
              </a:ext>
            </a:extLst>
          </p:cNvPr>
          <p:cNvSpPr/>
          <p:nvPr userDrawn="1"/>
        </p:nvSpPr>
        <p:spPr>
          <a:xfrm>
            <a:off x="932873" y="797717"/>
            <a:ext cx="45719" cy="683491"/>
          </a:xfrm>
          <a:prstGeom prst="rect">
            <a:avLst/>
          </a:prstGeom>
          <a:solidFill>
            <a:srgbClr val="F95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3">
            <a:extLst>
              <a:ext uri="{FF2B5EF4-FFF2-40B4-BE49-F238E27FC236}">
                <a16:creationId xmlns:a16="http://schemas.microsoft.com/office/drawing/2014/main" xmlns="" id="{DC8260AA-FE5F-43BC-9DF1-F2903DE56D9A}"/>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a:p>
            <a:pPr algn="l"/>
            <a:r>
              <a:rPr lang="en-US" sz="800" dirty="0"/>
              <a:t>©2018 Integrative Emergency Services, LLC. All Rights Reserved  /  Confidential &amp; Proprietary</a:t>
            </a:r>
          </a:p>
          <a:p>
            <a:endParaRPr lang="en-US" dirty="0"/>
          </a:p>
        </p:txBody>
      </p:sp>
      <p:sp>
        <p:nvSpPr>
          <p:cNvPr id="10" name="Slide Number Placeholder 4">
            <a:extLst>
              <a:ext uri="{FF2B5EF4-FFF2-40B4-BE49-F238E27FC236}">
                <a16:creationId xmlns:a16="http://schemas.microsoft.com/office/drawing/2014/main" xmlns="" id="{759281B6-20AA-42CD-9AD5-9CD4C8391D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1E3162-417D-4857-B772-BE319D4ECC64}" type="slidenum">
              <a:rPr lang="en-US" smtClean="0"/>
              <a:t>‹#›</a:t>
            </a:fld>
            <a:endParaRPr lang="en-US"/>
          </a:p>
        </p:txBody>
      </p:sp>
    </p:spTree>
    <p:extLst>
      <p:ext uri="{BB962C8B-B14F-4D97-AF65-F5344CB8AC3E}">
        <p14:creationId xmlns:p14="http://schemas.microsoft.com/office/powerpoint/2010/main" val="1571742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ingle Picture Option 3">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xmlns="" id="{2F42F5E9-3099-4855-AA44-AEB451235BEA}"/>
              </a:ext>
            </a:extLst>
          </p:cNvPr>
          <p:cNvSpPr>
            <a:spLocks noGrp="1"/>
          </p:cNvSpPr>
          <p:nvPr>
            <p:ph type="body" sz="quarter" idx="13"/>
          </p:nvPr>
        </p:nvSpPr>
        <p:spPr>
          <a:xfrm>
            <a:off x="6535366" y="1930400"/>
            <a:ext cx="4683125" cy="4449763"/>
          </a:xfrm>
        </p:spPr>
        <p:txBody>
          <a:bodyPr/>
          <a:lstStyle>
            <a:lvl1pPr marL="173736" indent="-173736">
              <a:lnSpc>
                <a:spcPct val="200000"/>
              </a:lnSpc>
              <a:spcBef>
                <a:spcPts val="0"/>
              </a:spcBef>
              <a:buClr>
                <a:srgbClr val="F95700"/>
              </a:buClr>
              <a:buFont typeface="Courier New" panose="02070309020205020404" pitchFamily="49" charset="0"/>
              <a:buChar char="o"/>
              <a:defRPr sz="1600">
                <a:solidFill>
                  <a:srgbClr val="595959"/>
                </a:solidFill>
              </a:defRPr>
            </a:lvl1pPr>
            <a:lvl2pPr>
              <a:defRPr sz="1600">
                <a:solidFill>
                  <a:srgbClr val="595959"/>
                </a:solidFill>
              </a:defRPr>
            </a:lvl2pPr>
            <a:lvl3pPr>
              <a:defRPr sz="1600">
                <a:solidFill>
                  <a:srgbClr val="595959"/>
                </a:solidFill>
              </a:defRPr>
            </a:lvl3pPr>
            <a:lvl4pPr>
              <a:defRPr sz="1600">
                <a:solidFill>
                  <a:srgbClr val="595959"/>
                </a:solidFill>
              </a:defRPr>
            </a:lvl4pPr>
            <a:lvl5pPr>
              <a:defRPr sz="1600">
                <a:solidFill>
                  <a:srgbClr val="595959"/>
                </a:solidFill>
              </a:defRPr>
            </a:lvl5pPr>
          </a:lstStyle>
          <a:p>
            <a:pPr lvl="0"/>
            <a:r>
              <a:rPr lang="en-US" dirty="0"/>
              <a:t>Edit Master text styles</a:t>
            </a:r>
          </a:p>
          <a:p>
            <a:pPr lvl="0"/>
            <a:endParaRPr lang="en-US" dirty="0"/>
          </a:p>
          <a:p>
            <a:pPr lvl="0"/>
            <a:endParaRPr lang="en-US" dirty="0"/>
          </a:p>
        </p:txBody>
      </p:sp>
      <p:sp>
        <p:nvSpPr>
          <p:cNvPr id="15" name="Text Placeholder 14">
            <a:extLst>
              <a:ext uri="{FF2B5EF4-FFF2-40B4-BE49-F238E27FC236}">
                <a16:creationId xmlns:a16="http://schemas.microsoft.com/office/drawing/2014/main" xmlns="" id="{69F49A98-9F52-4D05-AA54-07C4718254E0}"/>
              </a:ext>
            </a:extLst>
          </p:cNvPr>
          <p:cNvSpPr>
            <a:spLocks noGrp="1"/>
          </p:cNvSpPr>
          <p:nvPr>
            <p:ph type="body" sz="quarter" idx="12"/>
          </p:nvPr>
        </p:nvSpPr>
        <p:spPr>
          <a:xfrm>
            <a:off x="1054100" y="1111250"/>
            <a:ext cx="9764713" cy="479425"/>
          </a:xfrm>
        </p:spPr>
        <p:txBody>
          <a:bodyPr/>
          <a:lstStyle>
            <a:lvl1pPr>
              <a:defRPr sz="1400" baseline="0">
                <a:solidFill>
                  <a:srgbClr val="595959"/>
                </a:solidFill>
              </a:defRPr>
            </a:lvl1pPr>
            <a:lvl2pPr>
              <a:defRPr sz="1400" baseline="0">
                <a:solidFill>
                  <a:srgbClr val="595959"/>
                </a:solidFill>
              </a:defRPr>
            </a:lvl2pPr>
            <a:lvl3pPr>
              <a:defRPr sz="1400" baseline="0">
                <a:solidFill>
                  <a:srgbClr val="595959"/>
                </a:solidFill>
              </a:defRPr>
            </a:lvl3pPr>
            <a:lvl4pPr>
              <a:defRPr sz="1400" baseline="0">
                <a:solidFill>
                  <a:srgbClr val="595959"/>
                </a:solidFill>
              </a:defRPr>
            </a:lvl4pPr>
            <a:lvl5pPr>
              <a:defRPr sz="1400" baseline="0">
                <a:solidFill>
                  <a:srgbClr val="595959"/>
                </a:solidFill>
              </a:defRPr>
            </a:lvl5pPr>
          </a:lstStyle>
          <a:p>
            <a:pPr lvl="0"/>
            <a:r>
              <a:rPr lang="en-US" dirty="0"/>
              <a:t>Edit Master text styles</a:t>
            </a:r>
          </a:p>
          <a:p>
            <a:pPr lvl="0"/>
            <a:endParaRPr lang="en-US" dirty="0"/>
          </a:p>
          <a:p>
            <a:pPr lvl="1"/>
            <a:endParaRPr lang="en-US" dirty="0"/>
          </a:p>
        </p:txBody>
      </p:sp>
      <p:sp>
        <p:nvSpPr>
          <p:cNvPr id="3" name="Text Placeholder 2">
            <a:extLst>
              <a:ext uri="{FF2B5EF4-FFF2-40B4-BE49-F238E27FC236}">
                <a16:creationId xmlns:a16="http://schemas.microsoft.com/office/drawing/2014/main" xmlns="" id="{2E1D70AF-7633-4397-96E6-C9824F16F301}"/>
              </a:ext>
            </a:extLst>
          </p:cNvPr>
          <p:cNvSpPr>
            <a:spLocks noGrp="1"/>
          </p:cNvSpPr>
          <p:nvPr>
            <p:ph type="body" sz="quarter" idx="11"/>
          </p:nvPr>
        </p:nvSpPr>
        <p:spPr>
          <a:xfrm>
            <a:off x="1054100" y="728663"/>
            <a:ext cx="9764713" cy="461962"/>
          </a:xfrm>
        </p:spPr>
        <p:txBody>
          <a:bodyPr/>
          <a:lstStyle>
            <a:lvl1pPr>
              <a:defRPr sz="2400" cap="all" baseline="0">
                <a:solidFill>
                  <a:srgbClr val="012169"/>
                </a:solidFill>
              </a:defRPr>
            </a:lvl1pPr>
          </a:lstStyle>
          <a:p>
            <a:pPr lvl="0"/>
            <a:r>
              <a:rPr lang="en-US" dirty="0"/>
              <a:t>Edit Master text styles</a:t>
            </a:r>
          </a:p>
        </p:txBody>
      </p:sp>
      <p:sp>
        <p:nvSpPr>
          <p:cNvPr id="8" name="Picture Placeholder 2"/>
          <p:cNvSpPr>
            <a:spLocks noGrp="1"/>
          </p:cNvSpPr>
          <p:nvPr>
            <p:ph type="pic" sz="quarter" idx="10"/>
          </p:nvPr>
        </p:nvSpPr>
        <p:spPr>
          <a:xfrm>
            <a:off x="967336" y="1935441"/>
            <a:ext cx="4527550" cy="4445000"/>
          </a:xfrm>
        </p:spPr>
        <p:txBody>
          <a:bodyPr/>
          <a:lstStyle/>
          <a:p>
            <a:endParaRPr lang="en-US"/>
          </a:p>
        </p:txBody>
      </p:sp>
      <p:sp>
        <p:nvSpPr>
          <p:cNvPr id="6" name="Rectangle 5">
            <a:extLst>
              <a:ext uri="{FF2B5EF4-FFF2-40B4-BE49-F238E27FC236}">
                <a16:creationId xmlns:a16="http://schemas.microsoft.com/office/drawing/2014/main" xmlns="" id="{955141D5-1B78-4F3E-9683-F640E5798036}"/>
              </a:ext>
            </a:extLst>
          </p:cNvPr>
          <p:cNvSpPr/>
          <p:nvPr userDrawn="1"/>
        </p:nvSpPr>
        <p:spPr>
          <a:xfrm>
            <a:off x="932873" y="797717"/>
            <a:ext cx="45719" cy="683491"/>
          </a:xfrm>
          <a:prstGeom prst="rect">
            <a:avLst/>
          </a:prstGeom>
          <a:solidFill>
            <a:srgbClr val="F95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xmlns="" id="{44565848-EFBA-4A8E-9885-0AA32B7881B2}"/>
              </a:ext>
            </a:extLst>
          </p:cNvPr>
          <p:cNvCxnSpPr/>
          <p:nvPr userDrawn="1"/>
        </p:nvCxnSpPr>
        <p:spPr>
          <a:xfrm flipH="1">
            <a:off x="6004357" y="1948315"/>
            <a:ext cx="13855" cy="44196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 name="Footer Placeholder 3">
            <a:extLst>
              <a:ext uri="{FF2B5EF4-FFF2-40B4-BE49-F238E27FC236}">
                <a16:creationId xmlns:a16="http://schemas.microsoft.com/office/drawing/2014/main" xmlns="" id="{F7B83599-B191-40D4-9FAB-E4BA0A820CC3}"/>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a:p>
            <a:pPr algn="l"/>
            <a:r>
              <a:rPr lang="en-US" sz="800" dirty="0"/>
              <a:t>©2018 Integrative Emergency Services, LLC. All Rights Reserved  /  Confidential &amp; Proprietary</a:t>
            </a:r>
          </a:p>
          <a:p>
            <a:endParaRPr lang="en-US" dirty="0"/>
          </a:p>
        </p:txBody>
      </p:sp>
      <p:sp>
        <p:nvSpPr>
          <p:cNvPr id="10" name="Slide Number Placeholder 4">
            <a:extLst>
              <a:ext uri="{FF2B5EF4-FFF2-40B4-BE49-F238E27FC236}">
                <a16:creationId xmlns:a16="http://schemas.microsoft.com/office/drawing/2014/main" xmlns="" id="{1D84043E-F0E4-4C67-A706-893BEBBFC5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1E3162-417D-4857-B772-BE319D4ECC64}" type="slidenum">
              <a:rPr lang="en-US" smtClean="0"/>
              <a:t>‹#›</a:t>
            </a:fld>
            <a:endParaRPr lang="en-US"/>
          </a:p>
        </p:txBody>
      </p:sp>
    </p:spTree>
    <p:extLst>
      <p:ext uri="{BB962C8B-B14F-4D97-AF65-F5344CB8AC3E}">
        <p14:creationId xmlns:p14="http://schemas.microsoft.com/office/powerpoint/2010/main" val="19677539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8" name="Rectangle 7"/>
          <p:cNvSpPr/>
          <p:nvPr userDrawn="1"/>
        </p:nvSpPr>
        <p:spPr>
          <a:xfrm>
            <a:off x="0" y="6324600"/>
            <a:ext cx="12188825" cy="533400"/>
          </a:xfrm>
          <a:prstGeom prst="rect">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2"/>
          <p:cNvSpPr>
            <a:spLocks noGrp="1"/>
          </p:cNvSpPr>
          <p:nvPr>
            <p:ph type="pic" sz="quarter" idx="10"/>
          </p:nvPr>
        </p:nvSpPr>
        <p:spPr>
          <a:xfrm>
            <a:off x="0" y="2743200"/>
            <a:ext cx="12188825" cy="3581400"/>
          </a:xfrm>
        </p:spPr>
      </p:sp>
      <p:sp>
        <p:nvSpPr>
          <p:cNvPr id="11" name="TextBox 10"/>
          <p:cNvSpPr txBox="1"/>
          <p:nvPr userDrawn="1"/>
        </p:nvSpPr>
        <p:spPr>
          <a:xfrm>
            <a:off x="-1588" y="6400800"/>
            <a:ext cx="12188825" cy="381000"/>
          </a:xfrm>
          <a:prstGeom prst="rect">
            <a:avLst/>
          </a:prstGeom>
          <a:noFill/>
        </p:spPr>
        <p:txBody>
          <a:bodyPr wrap="square" rtlCol="0" anchor="ctr" anchorCtr="0">
            <a:noAutofit/>
          </a:bodyPr>
          <a:lstStyle/>
          <a:p>
            <a:pPr algn="ctr"/>
            <a:r>
              <a:rPr lang="en-US" sz="1050" b="0" i="0" kern="1200" dirty="0">
                <a:solidFill>
                  <a:schemeClr val="bg1"/>
                </a:solidFill>
                <a:effectLst/>
                <a:latin typeface="+mn-lt"/>
                <a:ea typeface="+mn-ea"/>
                <a:cs typeface="+mn-cs"/>
              </a:rPr>
              <a:t>Heritage Square One · 4835 LBJ FWY · St. 900 · Dallas, TX · 75244</a:t>
            </a:r>
            <a:endParaRPr lang="en-US" sz="1050" dirty="0">
              <a:solidFill>
                <a:schemeClr val="bg1"/>
              </a:solidFill>
              <a:latin typeface="+mn-lt"/>
            </a:endParaRPr>
          </a:p>
        </p:txBody>
      </p:sp>
      <p:sp>
        <p:nvSpPr>
          <p:cNvPr id="6" name="Text Placeholder 5">
            <a:extLst>
              <a:ext uri="{FF2B5EF4-FFF2-40B4-BE49-F238E27FC236}">
                <a16:creationId xmlns:a16="http://schemas.microsoft.com/office/drawing/2014/main" xmlns="" id="{BD2C8199-1C10-45C3-83E1-FEB577423CD2}"/>
              </a:ext>
            </a:extLst>
          </p:cNvPr>
          <p:cNvSpPr>
            <a:spLocks noGrp="1"/>
          </p:cNvSpPr>
          <p:nvPr>
            <p:ph type="body" sz="quarter" idx="11"/>
          </p:nvPr>
        </p:nvSpPr>
        <p:spPr>
          <a:xfrm>
            <a:off x="997786" y="890485"/>
            <a:ext cx="10196427" cy="576757"/>
          </a:xfrm>
        </p:spPr>
        <p:txBody>
          <a:bodyPr/>
          <a:lstStyle>
            <a:lvl1pPr marL="0" indent="0" algn="ctr">
              <a:buNone/>
              <a:defRPr sz="3200" cap="all" baseline="0">
                <a:solidFill>
                  <a:srgbClr val="012169"/>
                </a:solidFill>
              </a:defRPr>
            </a:lvl1pPr>
          </a:lstStyle>
          <a:p>
            <a:pPr lvl="0"/>
            <a:r>
              <a:rPr lang="en-US" dirty="0"/>
              <a:t>Edit Master text styles</a:t>
            </a:r>
          </a:p>
        </p:txBody>
      </p:sp>
      <p:sp>
        <p:nvSpPr>
          <p:cNvPr id="7" name="Text Placeholder 12">
            <a:extLst>
              <a:ext uri="{FF2B5EF4-FFF2-40B4-BE49-F238E27FC236}">
                <a16:creationId xmlns:a16="http://schemas.microsoft.com/office/drawing/2014/main" xmlns="" id="{4625E72E-4498-4E56-BD36-5FE105BAB855}"/>
              </a:ext>
            </a:extLst>
          </p:cNvPr>
          <p:cNvSpPr>
            <a:spLocks noGrp="1"/>
          </p:cNvSpPr>
          <p:nvPr>
            <p:ph type="body" sz="quarter" idx="12"/>
          </p:nvPr>
        </p:nvSpPr>
        <p:spPr>
          <a:xfrm>
            <a:off x="997786" y="1439166"/>
            <a:ext cx="10187798" cy="352425"/>
          </a:xfrm>
        </p:spPr>
        <p:txBody>
          <a:bodyPr/>
          <a:lstStyle>
            <a:lvl1pPr marL="0" indent="0" algn="ctr">
              <a:buNone/>
              <a:defRPr sz="1800" baseline="0">
                <a:solidFill>
                  <a:srgbClr val="F95700"/>
                </a:solidFill>
              </a:defRPr>
            </a:lvl1pPr>
            <a:lvl2pPr marL="457200" indent="0">
              <a:buNone/>
              <a:defRPr/>
            </a:lvl2pPr>
          </a:lstStyle>
          <a:p>
            <a:pPr lvl="0"/>
            <a:r>
              <a:rPr lang="en-US" dirty="0"/>
              <a:t>Edit Master text styles</a:t>
            </a:r>
          </a:p>
          <a:p>
            <a:pPr lvl="1"/>
            <a:endParaRPr lang="en-US" dirty="0"/>
          </a:p>
        </p:txBody>
      </p:sp>
    </p:spTree>
    <p:extLst>
      <p:ext uri="{BB962C8B-B14F-4D97-AF65-F5344CB8AC3E}">
        <p14:creationId xmlns:p14="http://schemas.microsoft.com/office/powerpoint/2010/main" val="2908871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Example">
    <p:spTree>
      <p:nvGrpSpPr>
        <p:cNvPr id="1" name=""/>
        <p:cNvGrpSpPr/>
        <p:nvPr/>
      </p:nvGrpSpPr>
      <p:grpSpPr>
        <a:xfrm>
          <a:off x="0" y="0"/>
          <a:ext cx="0" cy="0"/>
          <a:chOff x="0" y="0"/>
          <a:chExt cx="0" cy="0"/>
        </a:xfrm>
      </p:grpSpPr>
      <p:sp>
        <p:nvSpPr>
          <p:cNvPr id="6" name="Picture Placeholder 2"/>
          <p:cNvSpPr>
            <a:spLocks noGrp="1"/>
          </p:cNvSpPr>
          <p:nvPr>
            <p:ph type="pic" sz="quarter" idx="10"/>
          </p:nvPr>
        </p:nvSpPr>
        <p:spPr>
          <a:xfrm>
            <a:off x="0" y="2743200"/>
            <a:ext cx="12188825" cy="3581400"/>
          </a:xfrm>
        </p:spPr>
      </p:sp>
      <p:sp>
        <p:nvSpPr>
          <p:cNvPr id="7" name="Rectangle 6"/>
          <p:cNvSpPr/>
          <p:nvPr userDrawn="1"/>
        </p:nvSpPr>
        <p:spPr>
          <a:xfrm>
            <a:off x="0" y="6324600"/>
            <a:ext cx="12188825" cy="533400"/>
          </a:xfrm>
          <a:prstGeom prst="rect">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3">
            <a:extLst>
              <a:ext uri="{FF2B5EF4-FFF2-40B4-BE49-F238E27FC236}">
                <a16:creationId xmlns:a16="http://schemas.microsoft.com/office/drawing/2014/main" xmlns="" id="{FD21ADA9-88AF-48C5-A68D-CF14A81F951E}"/>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a:p>
            <a:pPr algn="l"/>
            <a:r>
              <a:rPr lang="en-US" sz="800" dirty="0"/>
              <a:t>©2018 Integrative Emergency Services, LLC. All Rights Reserved  /  Confidential &amp; Proprietary</a:t>
            </a:r>
          </a:p>
          <a:p>
            <a:endParaRPr lang="en-US" dirty="0"/>
          </a:p>
        </p:txBody>
      </p:sp>
      <p:sp>
        <p:nvSpPr>
          <p:cNvPr id="9" name="Slide Number Placeholder 4">
            <a:extLst>
              <a:ext uri="{FF2B5EF4-FFF2-40B4-BE49-F238E27FC236}">
                <a16:creationId xmlns:a16="http://schemas.microsoft.com/office/drawing/2014/main" xmlns="" id="{29F06EC1-562D-4E81-BF11-0E6A2E5F06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1E3162-417D-4857-B772-BE319D4ECC64}" type="slidenum">
              <a:rPr lang="en-US" smtClean="0"/>
              <a:t>‹#›</a:t>
            </a:fld>
            <a:endParaRPr lang="en-US"/>
          </a:p>
        </p:txBody>
      </p:sp>
    </p:spTree>
    <p:extLst>
      <p:ext uri="{BB962C8B-B14F-4D97-AF65-F5344CB8AC3E}">
        <p14:creationId xmlns:p14="http://schemas.microsoft.com/office/powerpoint/2010/main" val="3609270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eft Divider 3 (two pictures)">
    <p:spTree>
      <p:nvGrpSpPr>
        <p:cNvPr id="1" name=""/>
        <p:cNvGrpSpPr/>
        <p:nvPr/>
      </p:nvGrpSpPr>
      <p:grpSpPr>
        <a:xfrm>
          <a:off x="0" y="0"/>
          <a:ext cx="0" cy="0"/>
          <a:chOff x="0" y="0"/>
          <a:chExt cx="0" cy="0"/>
        </a:xfrm>
      </p:grpSpPr>
      <p:sp>
        <p:nvSpPr>
          <p:cNvPr id="7" name="Picture Placeholder 22"/>
          <p:cNvSpPr>
            <a:spLocks noGrp="1"/>
          </p:cNvSpPr>
          <p:nvPr>
            <p:ph type="pic" sz="quarter" idx="14"/>
          </p:nvPr>
        </p:nvSpPr>
        <p:spPr>
          <a:xfrm>
            <a:off x="836611" y="2516717"/>
            <a:ext cx="1828800" cy="1824566"/>
          </a:xfrm>
        </p:spPr>
        <p:txBody>
          <a:bodyPr>
            <a:normAutofit/>
          </a:bodyPr>
          <a:lstStyle>
            <a:lvl1pPr marL="0" indent="0">
              <a:buNone/>
              <a:defRPr sz="1500">
                <a:solidFill>
                  <a:schemeClr val="bg1"/>
                </a:solidFill>
                <a:latin typeface="Calibri Light"/>
                <a:cs typeface="Calibri Light"/>
              </a:defRPr>
            </a:lvl1pPr>
          </a:lstStyle>
          <a:p>
            <a:endParaRPr lang="id-ID" dirty="0"/>
          </a:p>
        </p:txBody>
      </p:sp>
      <p:sp>
        <p:nvSpPr>
          <p:cNvPr id="8" name="Rectangle 7"/>
          <p:cNvSpPr/>
          <p:nvPr userDrawn="1"/>
        </p:nvSpPr>
        <p:spPr>
          <a:xfrm>
            <a:off x="836612" y="0"/>
            <a:ext cx="1828800" cy="2438400"/>
          </a:xfrm>
          <a:prstGeom prst="rect">
            <a:avLst/>
          </a:prstGeom>
          <a:solidFill>
            <a:srgbClr val="F95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836612" y="4419600"/>
            <a:ext cx="1828800" cy="2438400"/>
          </a:xfrm>
          <a:prstGeom prst="rect">
            <a:avLst/>
          </a:prstGeom>
          <a:solidFill>
            <a:srgbClr val="F95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22"/>
          <p:cNvSpPr>
            <a:spLocks noGrp="1"/>
          </p:cNvSpPr>
          <p:nvPr>
            <p:ph type="pic" sz="quarter" idx="15"/>
          </p:nvPr>
        </p:nvSpPr>
        <p:spPr>
          <a:xfrm>
            <a:off x="2741612" y="2516717"/>
            <a:ext cx="1828800" cy="1824566"/>
          </a:xfrm>
        </p:spPr>
        <p:txBody>
          <a:bodyPr>
            <a:normAutofit/>
          </a:bodyPr>
          <a:lstStyle>
            <a:lvl1pPr marL="0" indent="0">
              <a:buNone/>
              <a:defRPr sz="1500">
                <a:solidFill>
                  <a:schemeClr val="bg1"/>
                </a:solidFill>
                <a:latin typeface="Calibri Light"/>
                <a:cs typeface="Calibri Light"/>
              </a:defRPr>
            </a:lvl1pPr>
          </a:lstStyle>
          <a:p>
            <a:endParaRPr lang="id-ID" dirty="0"/>
          </a:p>
        </p:txBody>
      </p:sp>
      <p:sp>
        <p:nvSpPr>
          <p:cNvPr id="11" name="Text Placeholder 14">
            <a:extLst>
              <a:ext uri="{FF2B5EF4-FFF2-40B4-BE49-F238E27FC236}">
                <a16:creationId xmlns:a16="http://schemas.microsoft.com/office/drawing/2014/main" xmlns="" id="{9DC6CC04-FBD1-4862-A9A8-FFBB56177C17}"/>
              </a:ext>
            </a:extLst>
          </p:cNvPr>
          <p:cNvSpPr>
            <a:spLocks noGrp="1"/>
          </p:cNvSpPr>
          <p:nvPr>
            <p:ph type="body" sz="quarter" idx="17"/>
          </p:nvPr>
        </p:nvSpPr>
        <p:spPr>
          <a:xfrm>
            <a:off x="5123937" y="2522498"/>
            <a:ext cx="6231451" cy="2971840"/>
          </a:xfrm>
        </p:spPr>
        <p:txBody>
          <a:bodyPr numCol="2"/>
          <a:lstStyle>
            <a:lvl1pPr marL="0" indent="-173736">
              <a:lnSpc>
                <a:spcPct val="150000"/>
              </a:lnSpc>
              <a:spcBef>
                <a:spcPts val="0"/>
              </a:spcBef>
              <a:buNone/>
              <a:defRPr sz="1600" baseline="0">
                <a:solidFill>
                  <a:srgbClr val="595959"/>
                </a:solidFill>
              </a:defRPr>
            </a:lvl1pPr>
          </a:lstStyle>
          <a:p>
            <a:pPr lvl="0"/>
            <a:endParaRPr lang="en-US" dirty="0"/>
          </a:p>
        </p:txBody>
      </p:sp>
      <p:sp>
        <p:nvSpPr>
          <p:cNvPr id="13" name="Text Placeholder 14">
            <a:extLst>
              <a:ext uri="{FF2B5EF4-FFF2-40B4-BE49-F238E27FC236}">
                <a16:creationId xmlns:a16="http://schemas.microsoft.com/office/drawing/2014/main" xmlns="" id="{B6002156-B69B-4558-8AE9-47238E88E7FC}"/>
              </a:ext>
            </a:extLst>
          </p:cNvPr>
          <p:cNvSpPr>
            <a:spLocks noGrp="1"/>
          </p:cNvSpPr>
          <p:nvPr>
            <p:ph type="body" sz="quarter" idx="16"/>
          </p:nvPr>
        </p:nvSpPr>
        <p:spPr>
          <a:xfrm>
            <a:off x="5116267" y="2027238"/>
            <a:ext cx="6238131" cy="411162"/>
          </a:xfrm>
        </p:spPr>
        <p:txBody>
          <a:bodyPr/>
          <a:lstStyle>
            <a:lvl1pPr marL="0" indent="0">
              <a:buNone/>
              <a:defRPr sz="2400" cap="all" baseline="0">
                <a:solidFill>
                  <a:srgbClr val="012169"/>
                </a:solidFill>
              </a:defRPr>
            </a:lvl1pPr>
          </a:lstStyle>
          <a:p>
            <a:pPr lvl="0"/>
            <a:endParaRPr lang="en-US" dirty="0"/>
          </a:p>
        </p:txBody>
      </p:sp>
      <p:sp>
        <p:nvSpPr>
          <p:cNvPr id="14" name="Footer Placeholder 3">
            <a:extLst>
              <a:ext uri="{FF2B5EF4-FFF2-40B4-BE49-F238E27FC236}">
                <a16:creationId xmlns:a16="http://schemas.microsoft.com/office/drawing/2014/main" xmlns="" id="{0FF589C5-5DDF-424B-9792-0AB64A2F566B}"/>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a:p>
            <a:pPr algn="r"/>
            <a:r>
              <a:rPr lang="en-US" sz="800" dirty="0"/>
              <a:t>©2018 Integrative Emergency Services, LLC. All Rights Reserved  /  Confidential &amp; Proprietary</a:t>
            </a:r>
          </a:p>
          <a:p>
            <a:endParaRPr lang="en-US" dirty="0"/>
          </a:p>
        </p:txBody>
      </p:sp>
      <p:sp>
        <p:nvSpPr>
          <p:cNvPr id="15" name="Slide Number Placeholder 4">
            <a:extLst>
              <a:ext uri="{FF2B5EF4-FFF2-40B4-BE49-F238E27FC236}">
                <a16:creationId xmlns:a16="http://schemas.microsoft.com/office/drawing/2014/main" xmlns="" id="{DD2871AC-FFD3-4219-B6DD-259097323C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1E3162-417D-4857-B772-BE319D4ECC64}" type="slidenum">
              <a:rPr lang="en-US" smtClean="0"/>
              <a:t>‹#›</a:t>
            </a:fld>
            <a:endParaRPr lang="en-US"/>
          </a:p>
        </p:txBody>
      </p:sp>
    </p:spTree>
    <p:extLst>
      <p:ext uri="{BB962C8B-B14F-4D97-AF65-F5344CB8AC3E}">
        <p14:creationId xmlns:p14="http://schemas.microsoft.com/office/powerpoint/2010/main" val="17961995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eft Divider 4 (two pictures)">
    <p:spTree>
      <p:nvGrpSpPr>
        <p:cNvPr id="1" name=""/>
        <p:cNvGrpSpPr/>
        <p:nvPr/>
      </p:nvGrpSpPr>
      <p:grpSpPr>
        <a:xfrm>
          <a:off x="0" y="0"/>
          <a:ext cx="0" cy="0"/>
          <a:chOff x="0" y="0"/>
          <a:chExt cx="0" cy="0"/>
        </a:xfrm>
      </p:grpSpPr>
      <p:sp>
        <p:nvSpPr>
          <p:cNvPr id="7" name="Picture Placeholder 22"/>
          <p:cNvSpPr>
            <a:spLocks noGrp="1"/>
          </p:cNvSpPr>
          <p:nvPr>
            <p:ph type="pic" sz="quarter" idx="14"/>
          </p:nvPr>
        </p:nvSpPr>
        <p:spPr>
          <a:xfrm>
            <a:off x="836611" y="2516717"/>
            <a:ext cx="1828800" cy="1824566"/>
          </a:xfrm>
        </p:spPr>
        <p:txBody>
          <a:bodyPr>
            <a:normAutofit/>
          </a:bodyPr>
          <a:lstStyle>
            <a:lvl1pPr marL="0" indent="0">
              <a:buNone/>
              <a:defRPr sz="1500">
                <a:solidFill>
                  <a:schemeClr val="bg1"/>
                </a:solidFill>
                <a:latin typeface="Calibri Light"/>
                <a:cs typeface="Calibri Light"/>
              </a:defRPr>
            </a:lvl1pPr>
          </a:lstStyle>
          <a:p>
            <a:endParaRPr lang="id-ID" dirty="0"/>
          </a:p>
        </p:txBody>
      </p:sp>
      <p:sp>
        <p:nvSpPr>
          <p:cNvPr id="8" name="Rectangle 7"/>
          <p:cNvSpPr/>
          <p:nvPr userDrawn="1"/>
        </p:nvSpPr>
        <p:spPr>
          <a:xfrm>
            <a:off x="836612" y="0"/>
            <a:ext cx="1828800" cy="2438400"/>
          </a:xfrm>
          <a:prstGeom prst="rect">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836612" y="4419600"/>
            <a:ext cx="1828800" cy="2438400"/>
          </a:xfrm>
          <a:prstGeom prst="rect">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22"/>
          <p:cNvSpPr>
            <a:spLocks noGrp="1"/>
          </p:cNvSpPr>
          <p:nvPr>
            <p:ph type="pic" sz="quarter" idx="15"/>
          </p:nvPr>
        </p:nvSpPr>
        <p:spPr>
          <a:xfrm>
            <a:off x="2741612" y="2516717"/>
            <a:ext cx="1828800" cy="1824566"/>
          </a:xfrm>
        </p:spPr>
        <p:txBody>
          <a:bodyPr>
            <a:normAutofit/>
          </a:bodyPr>
          <a:lstStyle>
            <a:lvl1pPr marL="0" indent="0">
              <a:buNone/>
              <a:defRPr sz="1500">
                <a:solidFill>
                  <a:schemeClr val="bg1"/>
                </a:solidFill>
                <a:latin typeface="Calibri Light"/>
                <a:cs typeface="Calibri Light"/>
              </a:defRPr>
            </a:lvl1pPr>
          </a:lstStyle>
          <a:p>
            <a:endParaRPr lang="id-ID" dirty="0"/>
          </a:p>
        </p:txBody>
      </p:sp>
      <p:sp>
        <p:nvSpPr>
          <p:cNvPr id="11" name="Text Placeholder 14">
            <a:extLst>
              <a:ext uri="{FF2B5EF4-FFF2-40B4-BE49-F238E27FC236}">
                <a16:creationId xmlns:a16="http://schemas.microsoft.com/office/drawing/2014/main" xmlns="" id="{BBAA9B8A-6B1E-445A-918B-F37B63F3F777}"/>
              </a:ext>
            </a:extLst>
          </p:cNvPr>
          <p:cNvSpPr>
            <a:spLocks noGrp="1"/>
          </p:cNvSpPr>
          <p:nvPr>
            <p:ph type="body" sz="quarter" idx="17"/>
          </p:nvPr>
        </p:nvSpPr>
        <p:spPr>
          <a:xfrm>
            <a:off x="5123937" y="2522498"/>
            <a:ext cx="6231451" cy="2971840"/>
          </a:xfrm>
        </p:spPr>
        <p:txBody>
          <a:bodyPr numCol="2"/>
          <a:lstStyle>
            <a:lvl1pPr marL="0" indent="-173736">
              <a:lnSpc>
                <a:spcPct val="150000"/>
              </a:lnSpc>
              <a:spcBef>
                <a:spcPts val="0"/>
              </a:spcBef>
              <a:buNone/>
              <a:defRPr sz="1600" baseline="0">
                <a:solidFill>
                  <a:srgbClr val="595959"/>
                </a:solidFill>
              </a:defRPr>
            </a:lvl1pPr>
          </a:lstStyle>
          <a:p>
            <a:pPr lvl="0"/>
            <a:endParaRPr lang="en-US" dirty="0"/>
          </a:p>
        </p:txBody>
      </p:sp>
      <p:sp>
        <p:nvSpPr>
          <p:cNvPr id="13" name="Text Placeholder 14">
            <a:extLst>
              <a:ext uri="{FF2B5EF4-FFF2-40B4-BE49-F238E27FC236}">
                <a16:creationId xmlns:a16="http://schemas.microsoft.com/office/drawing/2014/main" xmlns="" id="{ABDAE008-2767-4FF8-88A0-0D9F0765BA81}"/>
              </a:ext>
            </a:extLst>
          </p:cNvPr>
          <p:cNvSpPr>
            <a:spLocks noGrp="1"/>
          </p:cNvSpPr>
          <p:nvPr>
            <p:ph type="body" sz="quarter" idx="16"/>
          </p:nvPr>
        </p:nvSpPr>
        <p:spPr>
          <a:xfrm>
            <a:off x="5116267" y="2027238"/>
            <a:ext cx="6238131" cy="411162"/>
          </a:xfrm>
        </p:spPr>
        <p:txBody>
          <a:bodyPr/>
          <a:lstStyle>
            <a:lvl1pPr marL="0" indent="0">
              <a:buNone/>
              <a:defRPr sz="2400" cap="all" baseline="0">
                <a:solidFill>
                  <a:srgbClr val="012169"/>
                </a:solidFill>
              </a:defRPr>
            </a:lvl1pPr>
          </a:lstStyle>
          <a:p>
            <a:pPr lvl="0"/>
            <a:endParaRPr lang="en-US" dirty="0"/>
          </a:p>
        </p:txBody>
      </p:sp>
      <p:sp>
        <p:nvSpPr>
          <p:cNvPr id="14" name="Footer Placeholder 3">
            <a:extLst>
              <a:ext uri="{FF2B5EF4-FFF2-40B4-BE49-F238E27FC236}">
                <a16:creationId xmlns:a16="http://schemas.microsoft.com/office/drawing/2014/main" xmlns="" id="{74E54BCC-CFD6-402A-AFF3-ECB441774EEC}"/>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a:p>
            <a:pPr algn="r"/>
            <a:r>
              <a:rPr lang="en-US" sz="800" dirty="0"/>
              <a:t>©2018 Integrative Emergency Services, LLC. All Rights Reserved  /  Confidential &amp; Proprietary</a:t>
            </a:r>
          </a:p>
          <a:p>
            <a:endParaRPr lang="en-US" dirty="0"/>
          </a:p>
        </p:txBody>
      </p:sp>
      <p:sp>
        <p:nvSpPr>
          <p:cNvPr id="15" name="Slide Number Placeholder 4">
            <a:extLst>
              <a:ext uri="{FF2B5EF4-FFF2-40B4-BE49-F238E27FC236}">
                <a16:creationId xmlns:a16="http://schemas.microsoft.com/office/drawing/2014/main" xmlns="" id="{511FA684-6171-484C-B23F-3C8CBA6FFB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1E3162-417D-4857-B772-BE319D4ECC64}" type="slidenum">
              <a:rPr lang="en-US" smtClean="0"/>
              <a:t>‹#›</a:t>
            </a:fld>
            <a:endParaRPr lang="en-US"/>
          </a:p>
        </p:txBody>
      </p:sp>
    </p:spTree>
    <p:extLst>
      <p:ext uri="{BB962C8B-B14F-4D97-AF65-F5344CB8AC3E}">
        <p14:creationId xmlns:p14="http://schemas.microsoft.com/office/powerpoint/2010/main" val="15474042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Left Divider 2">
    <p:spTree>
      <p:nvGrpSpPr>
        <p:cNvPr id="1" name=""/>
        <p:cNvGrpSpPr/>
        <p:nvPr/>
      </p:nvGrpSpPr>
      <p:grpSpPr>
        <a:xfrm>
          <a:off x="0" y="0"/>
          <a:ext cx="0" cy="0"/>
          <a:chOff x="0" y="0"/>
          <a:chExt cx="0" cy="0"/>
        </a:xfrm>
      </p:grpSpPr>
      <p:sp>
        <p:nvSpPr>
          <p:cNvPr id="6" name="Picture Placeholder 22"/>
          <p:cNvSpPr>
            <a:spLocks noGrp="1"/>
          </p:cNvSpPr>
          <p:nvPr>
            <p:ph type="pic" sz="quarter" idx="14"/>
          </p:nvPr>
        </p:nvSpPr>
        <p:spPr>
          <a:xfrm>
            <a:off x="836611" y="2516717"/>
            <a:ext cx="1828800" cy="1824566"/>
          </a:xfrm>
        </p:spPr>
        <p:txBody>
          <a:bodyPr>
            <a:normAutofit/>
          </a:bodyPr>
          <a:lstStyle>
            <a:lvl1pPr marL="0" indent="0">
              <a:buNone/>
              <a:defRPr sz="1500">
                <a:solidFill>
                  <a:schemeClr val="bg1"/>
                </a:solidFill>
                <a:latin typeface="Calibri Light"/>
                <a:cs typeface="Calibri Light"/>
              </a:defRPr>
            </a:lvl1pPr>
          </a:lstStyle>
          <a:p>
            <a:endParaRPr lang="id-ID" dirty="0"/>
          </a:p>
        </p:txBody>
      </p:sp>
      <p:sp>
        <p:nvSpPr>
          <p:cNvPr id="7" name="Rectangle 6"/>
          <p:cNvSpPr/>
          <p:nvPr userDrawn="1"/>
        </p:nvSpPr>
        <p:spPr>
          <a:xfrm>
            <a:off x="836612" y="0"/>
            <a:ext cx="1828800" cy="2438400"/>
          </a:xfrm>
          <a:prstGeom prst="rect">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836612" y="4419600"/>
            <a:ext cx="1828800" cy="2438400"/>
          </a:xfrm>
          <a:prstGeom prst="rect">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4">
            <a:extLst>
              <a:ext uri="{FF2B5EF4-FFF2-40B4-BE49-F238E27FC236}">
                <a16:creationId xmlns:a16="http://schemas.microsoft.com/office/drawing/2014/main" xmlns="" id="{49598E6F-F38B-4C88-8DD1-4341782A91A5}"/>
              </a:ext>
            </a:extLst>
          </p:cNvPr>
          <p:cNvSpPr>
            <a:spLocks noGrp="1"/>
          </p:cNvSpPr>
          <p:nvPr>
            <p:ph type="body" sz="quarter" idx="17"/>
          </p:nvPr>
        </p:nvSpPr>
        <p:spPr>
          <a:xfrm>
            <a:off x="3079483" y="2522498"/>
            <a:ext cx="7155130" cy="2971840"/>
          </a:xfrm>
        </p:spPr>
        <p:txBody>
          <a:bodyPr numCol="2"/>
          <a:lstStyle>
            <a:lvl1pPr marL="0" indent="-173736">
              <a:lnSpc>
                <a:spcPct val="150000"/>
              </a:lnSpc>
              <a:spcBef>
                <a:spcPts val="0"/>
              </a:spcBef>
              <a:buNone/>
              <a:defRPr sz="1600" baseline="0">
                <a:solidFill>
                  <a:srgbClr val="595959"/>
                </a:solidFill>
              </a:defRPr>
            </a:lvl1pPr>
          </a:lstStyle>
          <a:p>
            <a:pPr lvl="0"/>
            <a:endParaRPr lang="en-US" dirty="0"/>
          </a:p>
        </p:txBody>
      </p:sp>
      <p:sp>
        <p:nvSpPr>
          <p:cNvPr id="11" name="Text Placeholder 14">
            <a:extLst>
              <a:ext uri="{FF2B5EF4-FFF2-40B4-BE49-F238E27FC236}">
                <a16:creationId xmlns:a16="http://schemas.microsoft.com/office/drawing/2014/main" xmlns="" id="{9DD8F7BD-ABF4-4780-98D4-BCB0AB785351}"/>
              </a:ext>
            </a:extLst>
          </p:cNvPr>
          <p:cNvSpPr>
            <a:spLocks noGrp="1"/>
          </p:cNvSpPr>
          <p:nvPr>
            <p:ph type="body" sz="quarter" idx="16"/>
          </p:nvPr>
        </p:nvSpPr>
        <p:spPr>
          <a:xfrm>
            <a:off x="3071813" y="2027238"/>
            <a:ext cx="7162800" cy="411162"/>
          </a:xfrm>
        </p:spPr>
        <p:txBody>
          <a:bodyPr/>
          <a:lstStyle>
            <a:lvl1pPr marL="0" indent="0">
              <a:buNone/>
              <a:defRPr sz="2400" cap="all" baseline="0">
                <a:solidFill>
                  <a:srgbClr val="012169"/>
                </a:solidFill>
              </a:defRPr>
            </a:lvl1pPr>
          </a:lstStyle>
          <a:p>
            <a:pPr lvl="0"/>
            <a:endParaRPr lang="en-US" dirty="0"/>
          </a:p>
        </p:txBody>
      </p:sp>
      <p:sp>
        <p:nvSpPr>
          <p:cNvPr id="10" name="Footer Placeholder 3">
            <a:extLst>
              <a:ext uri="{FF2B5EF4-FFF2-40B4-BE49-F238E27FC236}">
                <a16:creationId xmlns:a16="http://schemas.microsoft.com/office/drawing/2014/main" xmlns="" id="{7F63DCCE-E0EF-43F3-BAE3-4C03CE28DBDF}"/>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a:p>
            <a:pPr algn="r"/>
            <a:r>
              <a:rPr lang="en-US" sz="800" dirty="0"/>
              <a:t>©2018 Integrative Emergency Services, LLC. All Rights Reserved  /  Confidential &amp; Proprietary</a:t>
            </a:r>
          </a:p>
          <a:p>
            <a:endParaRPr lang="en-US" dirty="0"/>
          </a:p>
        </p:txBody>
      </p:sp>
      <p:sp>
        <p:nvSpPr>
          <p:cNvPr id="12" name="Slide Number Placeholder 4">
            <a:extLst>
              <a:ext uri="{FF2B5EF4-FFF2-40B4-BE49-F238E27FC236}">
                <a16:creationId xmlns:a16="http://schemas.microsoft.com/office/drawing/2014/main" xmlns="" id="{D653908C-E6F7-485C-96D9-B5A0BD12FE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1E3162-417D-4857-B772-BE319D4ECC64}" type="slidenum">
              <a:rPr lang="en-US" smtClean="0"/>
              <a:t>‹#›</a:t>
            </a:fld>
            <a:endParaRPr lang="en-US"/>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p:spPr>
        <p:txBody>
          <a:bodyPr/>
          <a:lstStyle/>
          <a:p>
            <a:endParaRPr lang="en-US"/>
          </a:p>
        </p:txBody>
      </p:sp>
      <p:sp>
        <p:nvSpPr>
          <p:cNvPr id="3" name="Footer Placeholder 3">
            <a:extLst>
              <a:ext uri="{FF2B5EF4-FFF2-40B4-BE49-F238E27FC236}">
                <a16:creationId xmlns:a16="http://schemas.microsoft.com/office/drawing/2014/main" xmlns="" id="{AC19718D-B457-4F6A-9F45-FC80DC61BDA1}"/>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a:p>
            <a:pPr algn="l"/>
            <a:r>
              <a:rPr lang="en-US" sz="800" dirty="0"/>
              <a:t>©2018 Integrative Emergency Services, LLC. All Rights Reserved  /  Confidential &amp; Proprietary</a:t>
            </a:r>
          </a:p>
          <a:p>
            <a:endParaRPr lang="en-US" dirty="0"/>
          </a:p>
        </p:txBody>
      </p:sp>
      <p:sp>
        <p:nvSpPr>
          <p:cNvPr id="4" name="Slide Number Placeholder 4">
            <a:extLst>
              <a:ext uri="{FF2B5EF4-FFF2-40B4-BE49-F238E27FC236}">
                <a16:creationId xmlns:a16="http://schemas.microsoft.com/office/drawing/2014/main" xmlns="" id="{683B6B57-CF8F-458D-B338-32EE88D428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1E3162-417D-4857-B772-BE319D4ECC64}" type="slidenum">
              <a:rPr lang="en-US" smtClean="0"/>
              <a:t>‹#›</a:t>
            </a:fld>
            <a:endParaRPr lang="en-US"/>
          </a:p>
        </p:txBody>
      </p:sp>
    </p:spTree>
    <p:extLst>
      <p:ext uri="{BB962C8B-B14F-4D97-AF65-F5344CB8AC3E}">
        <p14:creationId xmlns:p14="http://schemas.microsoft.com/office/powerpoint/2010/main" val="937605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xmlns="" id="{25DB1F5D-2A7E-4F46-990A-D0CAC682995B}"/>
              </a:ext>
            </a:extLst>
          </p:cNvPr>
          <p:cNvSpPr>
            <a:spLocks noGrp="1"/>
          </p:cNvSpPr>
          <p:nvPr>
            <p:ph type="chart" sz="quarter" idx="10"/>
          </p:nvPr>
        </p:nvSpPr>
        <p:spPr>
          <a:xfrm>
            <a:off x="1043523" y="1258888"/>
            <a:ext cx="10171112" cy="4770976"/>
          </a:xfrm>
        </p:spPr>
        <p:txBody>
          <a:bodyPr/>
          <a:lstStyle/>
          <a:p>
            <a:endParaRPr lang="en-US" dirty="0"/>
          </a:p>
        </p:txBody>
      </p:sp>
      <p:sp>
        <p:nvSpPr>
          <p:cNvPr id="4" name="Rectangle 3">
            <a:extLst>
              <a:ext uri="{FF2B5EF4-FFF2-40B4-BE49-F238E27FC236}">
                <a16:creationId xmlns:a16="http://schemas.microsoft.com/office/drawing/2014/main" xmlns="" id="{E11169B7-09EA-4A3A-9576-2A119C41B30B}"/>
              </a:ext>
            </a:extLst>
          </p:cNvPr>
          <p:cNvSpPr/>
          <p:nvPr userDrawn="1"/>
        </p:nvSpPr>
        <p:spPr>
          <a:xfrm>
            <a:off x="0" y="6324600"/>
            <a:ext cx="12188825" cy="533400"/>
          </a:xfrm>
          <a:prstGeom prst="rect">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3">
            <a:extLst>
              <a:ext uri="{FF2B5EF4-FFF2-40B4-BE49-F238E27FC236}">
                <a16:creationId xmlns:a16="http://schemas.microsoft.com/office/drawing/2014/main" xmlns="" id="{B145DE07-BD20-45A2-83D7-4A0955AD54E4}"/>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a:p>
            <a:pPr algn="l"/>
            <a:r>
              <a:rPr lang="en-US" sz="800" dirty="0"/>
              <a:t>©2018 Integrative Emergency Services, LLC. All Rights Reserved  /  Confidential &amp; Proprietary</a:t>
            </a:r>
          </a:p>
          <a:p>
            <a:endParaRPr lang="en-US" dirty="0"/>
          </a:p>
        </p:txBody>
      </p:sp>
      <p:sp>
        <p:nvSpPr>
          <p:cNvPr id="6" name="Slide Number Placeholder 4">
            <a:extLst>
              <a:ext uri="{FF2B5EF4-FFF2-40B4-BE49-F238E27FC236}">
                <a16:creationId xmlns:a16="http://schemas.microsoft.com/office/drawing/2014/main" xmlns="" id="{D8EC6139-6488-49F8-A59A-CEFBDEB1C1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1E3162-417D-4857-B772-BE319D4ECC64}" type="slidenum">
              <a:rPr lang="en-US" smtClean="0"/>
              <a:t>‹#›</a:t>
            </a:fld>
            <a:endParaRPr lang="en-US"/>
          </a:p>
        </p:txBody>
      </p:sp>
    </p:spTree>
    <p:extLst>
      <p:ext uri="{BB962C8B-B14F-4D97-AF65-F5344CB8AC3E}">
        <p14:creationId xmlns:p14="http://schemas.microsoft.com/office/powerpoint/2010/main" val="1583649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enter Divider 1">
    <p:spTree>
      <p:nvGrpSpPr>
        <p:cNvPr id="1" name=""/>
        <p:cNvGrpSpPr/>
        <p:nvPr/>
      </p:nvGrpSpPr>
      <p:grpSpPr>
        <a:xfrm>
          <a:off x="0" y="0"/>
          <a:ext cx="0" cy="0"/>
          <a:chOff x="0" y="0"/>
          <a:chExt cx="0" cy="0"/>
        </a:xfrm>
      </p:grpSpPr>
      <p:sp>
        <p:nvSpPr>
          <p:cNvPr id="7" name="Rectangle 6"/>
          <p:cNvSpPr/>
          <p:nvPr userDrawn="1"/>
        </p:nvSpPr>
        <p:spPr>
          <a:xfrm>
            <a:off x="5180012" y="0"/>
            <a:ext cx="1828800" cy="2438400"/>
          </a:xfrm>
          <a:prstGeom prst="rect">
            <a:avLst/>
          </a:prstGeom>
          <a:solidFill>
            <a:srgbClr val="F95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5180012" y="4419600"/>
            <a:ext cx="1828800" cy="2438400"/>
          </a:xfrm>
          <a:prstGeom prst="rect">
            <a:avLst/>
          </a:prstGeom>
          <a:solidFill>
            <a:srgbClr val="F95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xmlns="" id="{6B806092-C034-4D4B-9C95-5BAF1224DE93}"/>
              </a:ext>
            </a:extLst>
          </p:cNvPr>
          <p:cNvSpPr>
            <a:spLocks noGrp="1"/>
          </p:cNvSpPr>
          <p:nvPr>
            <p:ph type="body" sz="quarter" idx="10"/>
          </p:nvPr>
        </p:nvSpPr>
        <p:spPr>
          <a:xfrm>
            <a:off x="914399" y="3047089"/>
            <a:ext cx="10196427" cy="576757"/>
          </a:xfrm>
        </p:spPr>
        <p:txBody>
          <a:bodyPr/>
          <a:lstStyle>
            <a:lvl1pPr marL="0" indent="0" algn="ctr">
              <a:buNone/>
              <a:defRPr sz="3200" cap="all" baseline="0">
                <a:solidFill>
                  <a:srgbClr val="012169"/>
                </a:solidFill>
              </a:defRPr>
            </a:lvl1pPr>
          </a:lstStyle>
          <a:p>
            <a:pPr lvl="0"/>
            <a:r>
              <a:rPr lang="en-US" dirty="0"/>
              <a:t>Edit Master text styles</a:t>
            </a:r>
          </a:p>
        </p:txBody>
      </p:sp>
      <p:sp>
        <p:nvSpPr>
          <p:cNvPr id="13" name="Text Placeholder 12">
            <a:extLst>
              <a:ext uri="{FF2B5EF4-FFF2-40B4-BE49-F238E27FC236}">
                <a16:creationId xmlns:a16="http://schemas.microsoft.com/office/drawing/2014/main" xmlns="" id="{8AEF8DC8-5602-4430-8039-3FC74C1C5D3D}"/>
              </a:ext>
            </a:extLst>
          </p:cNvPr>
          <p:cNvSpPr>
            <a:spLocks noGrp="1"/>
          </p:cNvSpPr>
          <p:nvPr>
            <p:ph type="body" sz="quarter" idx="11"/>
          </p:nvPr>
        </p:nvSpPr>
        <p:spPr>
          <a:xfrm>
            <a:off x="914399" y="3595770"/>
            <a:ext cx="10187798" cy="352425"/>
          </a:xfrm>
        </p:spPr>
        <p:txBody>
          <a:bodyPr/>
          <a:lstStyle>
            <a:lvl1pPr marL="0" indent="0" algn="ctr">
              <a:buNone/>
              <a:defRPr sz="1800" baseline="0">
                <a:solidFill>
                  <a:srgbClr val="F95700"/>
                </a:solidFill>
              </a:defRPr>
            </a:lvl1pPr>
            <a:lvl2pPr marL="457200" indent="0">
              <a:buNone/>
              <a:defRPr/>
            </a:lvl2pPr>
          </a:lstStyle>
          <a:p>
            <a:pPr lvl="0"/>
            <a:r>
              <a:rPr lang="en-US" dirty="0"/>
              <a:t>Edit Master text styles</a:t>
            </a:r>
          </a:p>
          <a:p>
            <a:pPr lvl="1"/>
            <a:endParaRPr lang="en-US" dirty="0"/>
          </a:p>
        </p:txBody>
      </p:sp>
      <p:sp>
        <p:nvSpPr>
          <p:cNvPr id="9" name="Footer Placeholder 3">
            <a:extLst>
              <a:ext uri="{FF2B5EF4-FFF2-40B4-BE49-F238E27FC236}">
                <a16:creationId xmlns:a16="http://schemas.microsoft.com/office/drawing/2014/main" xmlns="" id="{4F33E56A-431A-4ACA-BF16-8317AF583A0C}"/>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a:p>
            <a:pPr algn="l"/>
            <a:r>
              <a:rPr lang="en-US" sz="800" dirty="0"/>
              <a:t>©2018 Integrative Emergency Services, LLC. All Rights Reserved  /  Confidential &amp; Proprietary</a:t>
            </a:r>
          </a:p>
          <a:p>
            <a:endParaRPr lang="en-US" dirty="0"/>
          </a:p>
        </p:txBody>
      </p:sp>
      <p:sp>
        <p:nvSpPr>
          <p:cNvPr id="10" name="Slide Number Placeholder 4">
            <a:extLst>
              <a:ext uri="{FF2B5EF4-FFF2-40B4-BE49-F238E27FC236}">
                <a16:creationId xmlns:a16="http://schemas.microsoft.com/office/drawing/2014/main" xmlns="" id="{D127BF59-801D-4F54-A88C-215D63F3D6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1E3162-417D-4857-B772-BE319D4ECC64}" type="slidenum">
              <a:rPr lang="en-US" smtClean="0"/>
              <a:t>‹#›</a:t>
            </a:fld>
            <a:endParaRPr lang="en-US"/>
          </a:p>
        </p:txBody>
      </p:sp>
    </p:spTree>
    <p:extLst>
      <p:ext uri="{BB962C8B-B14F-4D97-AF65-F5344CB8AC3E}">
        <p14:creationId xmlns:p14="http://schemas.microsoft.com/office/powerpoint/2010/main" val="17398749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a:xfrm>
            <a:off x="4038600" y="6356350"/>
            <a:ext cx="4114800" cy="365125"/>
          </a:xfrm>
          <a:prstGeom prst="rect">
            <a:avLst/>
          </a:prstGeom>
        </p:spPr>
        <p:txBody>
          <a:bodyPr/>
          <a:lstStyle/>
          <a:p>
            <a:r>
              <a:rPr lang="en-US" dirty="0" err="1"/>
              <a:t>www.ies.healthcare</a:t>
            </a:r>
            <a:endParaRPr lang="en-US" dirty="0"/>
          </a:p>
        </p:txBody>
      </p:sp>
    </p:spTree>
    <p:extLst>
      <p:ext uri="{BB962C8B-B14F-4D97-AF65-F5344CB8AC3E}">
        <p14:creationId xmlns:p14="http://schemas.microsoft.com/office/powerpoint/2010/main" val="12859421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301726A1-4261-4AC3-B851-342B68602A4F}"/>
              </a:ext>
            </a:extLst>
          </p:cNvPr>
          <p:cNvPicPr>
            <a:picLocks noChangeAspect="1"/>
          </p:cNvPicPr>
          <p:nvPr userDrawn="1"/>
        </p:nvPicPr>
        <p:blipFill>
          <a:blip r:embed="rId2"/>
          <a:stretch>
            <a:fillRect/>
          </a:stretch>
        </p:blipFill>
        <p:spPr>
          <a:xfrm>
            <a:off x="5228246" y="339981"/>
            <a:ext cx="1650050" cy="523616"/>
          </a:xfrm>
          <a:prstGeom prst="rect">
            <a:avLst/>
          </a:prstGeom>
        </p:spPr>
      </p:pic>
      <p:sp>
        <p:nvSpPr>
          <p:cNvPr id="2" name="Rectangle 1">
            <a:extLst>
              <a:ext uri="{FF2B5EF4-FFF2-40B4-BE49-F238E27FC236}">
                <a16:creationId xmlns:a16="http://schemas.microsoft.com/office/drawing/2014/main" xmlns="" id="{DBDD06F2-2A67-5D4E-9D04-C62A0C5EE9DF}"/>
              </a:ext>
            </a:extLst>
          </p:cNvPr>
          <p:cNvSpPr/>
          <p:nvPr userDrawn="1"/>
        </p:nvSpPr>
        <p:spPr>
          <a:xfrm>
            <a:off x="-794" y="6324600"/>
            <a:ext cx="12188825" cy="533400"/>
          </a:xfrm>
          <a:prstGeom prst="rect">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70ACCB6B-ED34-7048-ACCB-AFC1F6C7C31C}"/>
              </a:ext>
            </a:extLst>
          </p:cNvPr>
          <p:cNvSpPr txBox="1"/>
          <p:nvPr userDrawn="1"/>
        </p:nvSpPr>
        <p:spPr>
          <a:xfrm>
            <a:off x="-794" y="6400800"/>
            <a:ext cx="12188825" cy="381000"/>
          </a:xfrm>
          <a:prstGeom prst="rect">
            <a:avLst/>
          </a:prstGeom>
          <a:noFill/>
        </p:spPr>
        <p:txBody>
          <a:bodyPr wrap="square" rtlCol="0" anchor="ctr" anchorCtr="0">
            <a:noAutofit/>
          </a:bodyPr>
          <a:lstStyle/>
          <a:p>
            <a:pPr algn="ctr"/>
            <a:r>
              <a:rPr lang="en-US" sz="1050" b="0" i="0" kern="1200" baseline="0">
                <a:solidFill>
                  <a:schemeClr val="bg1"/>
                </a:solidFill>
                <a:effectLst/>
                <a:latin typeface="Open Sans"/>
                <a:ea typeface="Proxima Nova Light" charset="0"/>
                <a:cs typeface="Proxima Nova Light" charset="0"/>
              </a:rPr>
              <a:t>Heritage Square One | 4835 LBJ Freeway, Suite 900 | Dallas, Texas 75244</a:t>
            </a:r>
            <a:endParaRPr lang="en-US" sz="1050" b="0" i="0" baseline="0" dirty="0">
              <a:solidFill>
                <a:schemeClr val="bg1"/>
              </a:solidFill>
              <a:latin typeface="Open Sans"/>
              <a:ea typeface="Proxima Nova Light" charset="0"/>
              <a:cs typeface="Proxima Nova Light" charset="0"/>
            </a:endParaRPr>
          </a:p>
        </p:txBody>
      </p:sp>
      <p:sp>
        <p:nvSpPr>
          <p:cNvPr id="5" name="TextBox 4">
            <a:extLst>
              <a:ext uri="{FF2B5EF4-FFF2-40B4-BE49-F238E27FC236}">
                <a16:creationId xmlns:a16="http://schemas.microsoft.com/office/drawing/2014/main" xmlns="" id="{C77B0C7F-71CA-0344-A927-BF9521D43258}"/>
              </a:ext>
            </a:extLst>
          </p:cNvPr>
          <p:cNvSpPr txBox="1"/>
          <p:nvPr userDrawn="1"/>
        </p:nvSpPr>
        <p:spPr>
          <a:xfrm>
            <a:off x="3969" y="3053352"/>
            <a:ext cx="12188031" cy="400110"/>
          </a:xfrm>
          <a:prstGeom prst="rect">
            <a:avLst/>
          </a:prstGeom>
          <a:noFill/>
        </p:spPr>
        <p:txBody>
          <a:bodyPr wrap="square" rtlCol="0">
            <a:spAutoFit/>
          </a:bodyPr>
          <a:lstStyle/>
          <a:p>
            <a:pPr algn="ctr"/>
            <a:r>
              <a:rPr lang="en-US" sz="2000" b="0" i="0" baseline="0" dirty="0">
                <a:solidFill>
                  <a:srgbClr val="595959"/>
                </a:solidFill>
                <a:latin typeface="Open Sans"/>
              </a:rPr>
              <a:t>Thank You!</a:t>
            </a:r>
          </a:p>
        </p:txBody>
      </p:sp>
    </p:spTree>
    <p:extLst>
      <p:ext uri="{BB962C8B-B14F-4D97-AF65-F5344CB8AC3E}">
        <p14:creationId xmlns:p14="http://schemas.microsoft.com/office/powerpoint/2010/main" val="1963535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080AAE-1CD7-4309-B4EA-1A623FBC04F2}"/>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xmlns="" id="{46A9CCE8-D631-4335-9E98-C5ED6FB175C4}"/>
              </a:ext>
            </a:extLst>
          </p:cNvPr>
          <p:cNvSpPr>
            <a:spLocks noGrp="1"/>
          </p:cNvSpPr>
          <p:nvPr>
            <p:ph type="ftr" sz="quarter" idx="10"/>
          </p:nvPr>
        </p:nvSpPr>
        <p:spPr/>
        <p:txBody>
          <a:bodyPr/>
          <a:lstStyle/>
          <a:p>
            <a:endParaRPr lang="en-US"/>
          </a:p>
          <a:p>
            <a:r>
              <a:rPr lang="en-US" sz="800"/>
              <a:t>©2018 Integrative Emergency Services, LLC. All Rights Reserved  /  Confidential &amp; Proprietary</a:t>
            </a:r>
          </a:p>
          <a:p>
            <a:endParaRPr lang="en-US" dirty="0"/>
          </a:p>
        </p:txBody>
      </p:sp>
      <p:sp>
        <p:nvSpPr>
          <p:cNvPr id="4" name="Slide Number Placeholder 3">
            <a:extLst>
              <a:ext uri="{FF2B5EF4-FFF2-40B4-BE49-F238E27FC236}">
                <a16:creationId xmlns:a16="http://schemas.microsoft.com/office/drawing/2014/main" xmlns="" id="{34C7F82D-A6AB-4315-A4F1-2FEFCC7FFB3E}"/>
              </a:ext>
            </a:extLst>
          </p:cNvPr>
          <p:cNvSpPr>
            <a:spLocks noGrp="1"/>
          </p:cNvSpPr>
          <p:nvPr>
            <p:ph type="sldNum" sz="quarter" idx="11"/>
          </p:nvPr>
        </p:nvSpPr>
        <p:spPr/>
        <p:txBody>
          <a:bodyPr/>
          <a:lstStyle/>
          <a:p>
            <a:fld id="{BE1E3162-417D-4857-B772-BE319D4ECC64}" type="slidenum">
              <a:rPr lang="en-US" smtClean="0"/>
              <a:t>‹#›</a:t>
            </a:fld>
            <a:endParaRPr lang="en-US" dirty="0"/>
          </a:p>
        </p:txBody>
      </p:sp>
    </p:spTree>
    <p:extLst>
      <p:ext uri="{BB962C8B-B14F-4D97-AF65-F5344CB8AC3E}">
        <p14:creationId xmlns:p14="http://schemas.microsoft.com/office/powerpoint/2010/main" val="3489099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enter Divider 2">
    <p:spTree>
      <p:nvGrpSpPr>
        <p:cNvPr id="1" name=""/>
        <p:cNvGrpSpPr/>
        <p:nvPr/>
      </p:nvGrpSpPr>
      <p:grpSpPr>
        <a:xfrm>
          <a:off x="0" y="0"/>
          <a:ext cx="0" cy="0"/>
          <a:chOff x="0" y="0"/>
          <a:chExt cx="0" cy="0"/>
        </a:xfrm>
      </p:grpSpPr>
      <p:sp>
        <p:nvSpPr>
          <p:cNvPr id="6" name="Rectangle 5"/>
          <p:cNvSpPr/>
          <p:nvPr userDrawn="1"/>
        </p:nvSpPr>
        <p:spPr>
          <a:xfrm>
            <a:off x="5180012" y="0"/>
            <a:ext cx="1828800" cy="2438400"/>
          </a:xfrm>
          <a:prstGeom prst="rect">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5180012" y="4419600"/>
            <a:ext cx="1828800" cy="2438400"/>
          </a:xfrm>
          <a:prstGeom prst="rect">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
            <a:extLst>
              <a:ext uri="{FF2B5EF4-FFF2-40B4-BE49-F238E27FC236}">
                <a16:creationId xmlns:a16="http://schemas.microsoft.com/office/drawing/2014/main" xmlns="" id="{986DF7BF-3031-42E2-BF44-17558E249457}"/>
              </a:ext>
            </a:extLst>
          </p:cNvPr>
          <p:cNvSpPr>
            <a:spLocks noGrp="1"/>
          </p:cNvSpPr>
          <p:nvPr>
            <p:ph type="body" sz="quarter" idx="10"/>
          </p:nvPr>
        </p:nvSpPr>
        <p:spPr>
          <a:xfrm>
            <a:off x="948906" y="3047089"/>
            <a:ext cx="10308566" cy="576757"/>
          </a:xfrm>
        </p:spPr>
        <p:txBody>
          <a:bodyPr/>
          <a:lstStyle>
            <a:lvl1pPr algn="ctr">
              <a:defRPr sz="3200" cap="all" baseline="0">
                <a:solidFill>
                  <a:srgbClr val="012169"/>
                </a:solidFill>
              </a:defRPr>
            </a:lvl1pPr>
          </a:lstStyle>
          <a:p>
            <a:endParaRPr lang="en-US" dirty="0"/>
          </a:p>
        </p:txBody>
      </p:sp>
      <p:sp>
        <p:nvSpPr>
          <p:cNvPr id="9" name="Text Placeholder 2">
            <a:extLst>
              <a:ext uri="{FF2B5EF4-FFF2-40B4-BE49-F238E27FC236}">
                <a16:creationId xmlns:a16="http://schemas.microsoft.com/office/drawing/2014/main" xmlns="" id="{23D1A53B-CEE0-4463-B916-652E8019F08F}"/>
              </a:ext>
            </a:extLst>
          </p:cNvPr>
          <p:cNvSpPr>
            <a:spLocks noGrp="1"/>
          </p:cNvSpPr>
          <p:nvPr>
            <p:ph type="body" sz="quarter" idx="11"/>
          </p:nvPr>
        </p:nvSpPr>
        <p:spPr>
          <a:xfrm>
            <a:off x="948906" y="3595770"/>
            <a:ext cx="10308566" cy="352425"/>
          </a:xfrm>
        </p:spPr>
        <p:txBody>
          <a:bodyPr/>
          <a:lstStyle>
            <a:lvl1pPr algn="ctr">
              <a:defRPr sz="1800" baseline="0"/>
            </a:lvl1pPr>
          </a:lstStyle>
          <a:p>
            <a:endParaRPr lang="en-US" dirty="0"/>
          </a:p>
        </p:txBody>
      </p:sp>
      <p:sp>
        <p:nvSpPr>
          <p:cNvPr id="10" name="Footer Placeholder 3">
            <a:extLst>
              <a:ext uri="{FF2B5EF4-FFF2-40B4-BE49-F238E27FC236}">
                <a16:creationId xmlns:a16="http://schemas.microsoft.com/office/drawing/2014/main" xmlns="" id="{7FFD4E63-6752-4A26-9919-008ECE734248}"/>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a:p>
            <a:r>
              <a:rPr lang="en-US" sz="800" dirty="0"/>
              <a:t>©2018 Integrative Emergency Services, LLC. All Rights Reserved  /  Confidential &amp; Proprietary</a:t>
            </a:r>
          </a:p>
          <a:p>
            <a:endParaRPr lang="en-US" dirty="0"/>
          </a:p>
        </p:txBody>
      </p:sp>
      <p:sp>
        <p:nvSpPr>
          <p:cNvPr id="11" name="Slide Number Placeholder 4">
            <a:extLst>
              <a:ext uri="{FF2B5EF4-FFF2-40B4-BE49-F238E27FC236}">
                <a16:creationId xmlns:a16="http://schemas.microsoft.com/office/drawing/2014/main" xmlns="" id="{89F49FEB-6EEE-4FEC-BB55-192D376480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1E3162-417D-4857-B772-BE319D4ECC64}" type="slidenum">
              <a:rPr lang="en-US" smtClean="0"/>
              <a:t>‹#›</a:t>
            </a:fld>
            <a:endParaRPr lang="en-US"/>
          </a:p>
        </p:txBody>
      </p:sp>
    </p:spTree>
    <p:extLst>
      <p:ext uri="{BB962C8B-B14F-4D97-AF65-F5344CB8AC3E}">
        <p14:creationId xmlns:p14="http://schemas.microsoft.com/office/powerpoint/2010/main" val="1160084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ft Divider 1">
    <p:spTree>
      <p:nvGrpSpPr>
        <p:cNvPr id="1" name=""/>
        <p:cNvGrpSpPr/>
        <p:nvPr/>
      </p:nvGrpSpPr>
      <p:grpSpPr>
        <a:xfrm>
          <a:off x="0" y="0"/>
          <a:ext cx="0" cy="0"/>
          <a:chOff x="0" y="0"/>
          <a:chExt cx="0" cy="0"/>
        </a:xfrm>
      </p:grpSpPr>
      <p:sp>
        <p:nvSpPr>
          <p:cNvPr id="16" name="Text Placeholder 14">
            <a:extLst>
              <a:ext uri="{FF2B5EF4-FFF2-40B4-BE49-F238E27FC236}">
                <a16:creationId xmlns:a16="http://schemas.microsoft.com/office/drawing/2014/main" xmlns="" id="{9097F628-DBD3-46FB-A9B5-41E66A073428}"/>
              </a:ext>
            </a:extLst>
          </p:cNvPr>
          <p:cNvSpPr>
            <a:spLocks noGrp="1"/>
          </p:cNvSpPr>
          <p:nvPr>
            <p:ph type="body" sz="quarter" idx="17"/>
          </p:nvPr>
        </p:nvSpPr>
        <p:spPr>
          <a:xfrm>
            <a:off x="3079483" y="2522498"/>
            <a:ext cx="7155130" cy="2971840"/>
          </a:xfrm>
        </p:spPr>
        <p:txBody>
          <a:bodyPr numCol="2"/>
          <a:lstStyle>
            <a:lvl1pPr marL="0" indent="-173736">
              <a:lnSpc>
                <a:spcPct val="150000"/>
              </a:lnSpc>
              <a:spcBef>
                <a:spcPts val="0"/>
              </a:spcBef>
              <a:buNone/>
              <a:defRPr sz="1600" baseline="0">
                <a:solidFill>
                  <a:srgbClr val="595959"/>
                </a:solidFill>
              </a:defRPr>
            </a:lvl1pPr>
          </a:lstStyle>
          <a:p>
            <a:pPr lvl="0"/>
            <a:endParaRPr lang="en-US" dirty="0"/>
          </a:p>
        </p:txBody>
      </p:sp>
      <p:sp>
        <p:nvSpPr>
          <p:cNvPr id="15" name="Text Placeholder 14">
            <a:extLst>
              <a:ext uri="{FF2B5EF4-FFF2-40B4-BE49-F238E27FC236}">
                <a16:creationId xmlns:a16="http://schemas.microsoft.com/office/drawing/2014/main" xmlns="" id="{1F303E37-57ED-4DC8-94E0-FCDCE5B730AD}"/>
              </a:ext>
            </a:extLst>
          </p:cNvPr>
          <p:cNvSpPr>
            <a:spLocks noGrp="1"/>
          </p:cNvSpPr>
          <p:nvPr>
            <p:ph type="body" sz="quarter" idx="16"/>
          </p:nvPr>
        </p:nvSpPr>
        <p:spPr>
          <a:xfrm>
            <a:off x="3071813" y="2027238"/>
            <a:ext cx="7162800" cy="411162"/>
          </a:xfrm>
        </p:spPr>
        <p:txBody>
          <a:bodyPr/>
          <a:lstStyle>
            <a:lvl1pPr marL="0" indent="0">
              <a:buNone/>
              <a:defRPr sz="2400" cap="all" baseline="0">
                <a:solidFill>
                  <a:srgbClr val="012169"/>
                </a:solidFill>
              </a:defRPr>
            </a:lvl1pPr>
          </a:lstStyle>
          <a:p>
            <a:pPr lvl="0"/>
            <a:endParaRPr lang="en-US" dirty="0"/>
          </a:p>
        </p:txBody>
      </p:sp>
      <p:sp>
        <p:nvSpPr>
          <p:cNvPr id="8" name="Picture Placeholder 22"/>
          <p:cNvSpPr>
            <a:spLocks noGrp="1"/>
          </p:cNvSpPr>
          <p:nvPr>
            <p:ph type="pic" sz="quarter" idx="14"/>
          </p:nvPr>
        </p:nvSpPr>
        <p:spPr>
          <a:xfrm>
            <a:off x="836611" y="2516717"/>
            <a:ext cx="1828800" cy="1824566"/>
          </a:xfrm>
        </p:spPr>
        <p:txBody>
          <a:bodyPr>
            <a:normAutofit/>
          </a:bodyPr>
          <a:lstStyle>
            <a:lvl1pPr marL="0" indent="0">
              <a:buNone/>
              <a:defRPr sz="1500">
                <a:solidFill>
                  <a:schemeClr val="bg1"/>
                </a:solidFill>
                <a:latin typeface="Calibri Light"/>
                <a:cs typeface="Calibri Light"/>
              </a:defRPr>
            </a:lvl1pPr>
          </a:lstStyle>
          <a:p>
            <a:endParaRPr lang="id-ID" dirty="0"/>
          </a:p>
        </p:txBody>
      </p:sp>
      <p:sp>
        <p:nvSpPr>
          <p:cNvPr id="9" name="Rectangle 8"/>
          <p:cNvSpPr/>
          <p:nvPr userDrawn="1"/>
        </p:nvSpPr>
        <p:spPr>
          <a:xfrm>
            <a:off x="836612" y="0"/>
            <a:ext cx="1828800" cy="2438400"/>
          </a:xfrm>
          <a:prstGeom prst="rect">
            <a:avLst/>
          </a:prstGeom>
          <a:solidFill>
            <a:srgbClr val="F95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836612" y="4419600"/>
            <a:ext cx="1828800" cy="2438400"/>
          </a:xfrm>
          <a:prstGeom prst="rect">
            <a:avLst/>
          </a:prstGeom>
          <a:solidFill>
            <a:srgbClr val="F95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34F4F559-5DE8-44BF-A9D3-5BB4E5516C96}"/>
              </a:ext>
            </a:extLst>
          </p:cNvPr>
          <p:cNvSpPr/>
          <p:nvPr userDrawn="1"/>
        </p:nvSpPr>
        <p:spPr>
          <a:xfrm>
            <a:off x="3198812" y="2590801"/>
            <a:ext cx="7162800" cy="3276599"/>
          </a:xfrm>
          <a:prstGeom prst="rect">
            <a:avLst/>
          </a:prstGeom>
        </p:spPr>
        <p:txBody>
          <a:bodyPr wrap="square" lIns="117208" tIns="58604" rIns="117208" bIns="58604" numCol="2" spcCol="228600">
            <a:noAutofit/>
          </a:bodyPr>
          <a:lstStyle/>
          <a:p>
            <a:pPr>
              <a:lnSpc>
                <a:spcPct val="150000"/>
              </a:lnSpc>
            </a:pPr>
            <a:endParaRPr lang="en-US" sz="1200" dirty="0">
              <a:solidFill>
                <a:schemeClr val="tx1">
                  <a:lumMod val="65000"/>
                  <a:lumOff val="35000"/>
                </a:schemeClr>
              </a:solidFill>
              <a:latin typeface="Open Sans" charset="0"/>
              <a:ea typeface="Open Sans" charset="0"/>
              <a:cs typeface="Open Sans" charset="0"/>
            </a:endParaRPr>
          </a:p>
        </p:txBody>
      </p:sp>
      <p:sp>
        <p:nvSpPr>
          <p:cNvPr id="12" name="Footer Placeholder 3">
            <a:extLst>
              <a:ext uri="{FF2B5EF4-FFF2-40B4-BE49-F238E27FC236}">
                <a16:creationId xmlns:a16="http://schemas.microsoft.com/office/drawing/2014/main" xmlns="" id="{8BF2590C-00C4-4393-B8FB-C0E4BD16B893}"/>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a:p>
            <a:pPr algn="r"/>
            <a:r>
              <a:rPr lang="en-US" sz="800" dirty="0"/>
              <a:t>©2018 Integrative Emergency Services, LLC. All Rights Reserved  /  Confidential &amp; Proprietary</a:t>
            </a:r>
          </a:p>
          <a:p>
            <a:endParaRPr lang="en-US" dirty="0"/>
          </a:p>
        </p:txBody>
      </p:sp>
      <p:sp>
        <p:nvSpPr>
          <p:cNvPr id="13" name="Slide Number Placeholder 4">
            <a:extLst>
              <a:ext uri="{FF2B5EF4-FFF2-40B4-BE49-F238E27FC236}">
                <a16:creationId xmlns:a16="http://schemas.microsoft.com/office/drawing/2014/main" xmlns="" id="{5583AC33-2863-4690-89FA-A648C3920E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1E3162-417D-4857-B772-BE319D4ECC64}" type="slidenum">
              <a:rPr lang="en-US" smtClean="0"/>
              <a:t>‹#›</a:t>
            </a:fld>
            <a:endParaRPr lang="en-US"/>
          </a:p>
        </p:txBody>
      </p:sp>
    </p:spTree>
    <p:extLst>
      <p:ext uri="{BB962C8B-B14F-4D97-AF65-F5344CB8AC3E}">
        <p14:creationId xmlns:p14="http://schemas.microsoft.com/office/powerpoint/2010/main" val="1941501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ft Divider 2">
    <p:spTree>
      <p:nvGrpSpPr>
        <p:cNvPr id="1" name=""/>
        <p:cNvGrpSpPr/>
        <p:nvPr/>
      </p:nvGrpSpPr>
      <p:grpSpPr>
        <a:xfrm>
          <a:off x="0" y="0"/>
          <a:ext cx="0" cy="0"/>
          <a:chOff x="0" y="0"/>
          <a:chExt cx="0" cy="0"/>
        </a:xfrm>
      </p:grpSpPr>
      <p:sp>
        <p:nvSpPr>
          <p:cNvPr id="6" name="Picture Placeholder 22"/>
          <p:cNvSpPr>
            <a:spLocks noGrp="1"/>
          </p:cNvSpPr>
          <p:nvPr>
            <p:ph type="pic" sz="quarter" idx="14"/>
          </p:nvPr>
        </p:nvSpPr>
        <p:spPr>
          <a:xfrm>
            <a:off x="836611" y="2516717"/>
            <a:ext cx="1828800" cy="1824566"/>
          </a:xfrm>
        </p:spPr>
        <p:txBody>
          <a:bodyPr>
            <a:normAutofit/>
          </a:bodyPr>
          <a:lstStyle>
            <a:lvl1pPr marL="0" indent="0">
              <a:buNone/>
              <a:defRPr sz="1500">
                <a:solidFill>
                  <a:schemeClr val="bg1"/>
                </a:solidFill>
                <a:latin typeface="Calibri Light"/>
                <a:cs typeface="Calibri Light"/>
              </a:defRPr>
            </a:lvl1pPr>
          </a:lstStyle>
          <a:p>
            <a:endParaRPr lang="id-ID" dirty="0"/>
          </a:p>
        </p:txBody>
      </p:sp>
      <p:sp>
        <p:nvSpPr>
          <p:cNvPr id="7" name="Rectangle 6"/>
          <p:cNvSpPr/>
          <p:nvPr userDrawn="1"/>
        </p:nvSpPr>
        <p:spPr>
          <a:xfrm>
            <a:off x="836612" y="0"/>
            <a:ext cx="1828800" cy="2438400"/>
          </a:xfrm>
          <a:prstGeom prst="rect">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836612" y="4419600"/>
            <a:ext cx="1828800" cy="2438400"/>
          </a:xfrm>
          <a:prstGeom prst="rect">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4">
            <a:extLst>
              <a:ext uri="{FF2B5EF4-FFF2-40B4-BE49-F238E27FC236}">
                <a16:creationId xmlns:a16="http://schemas.microsoft.com/office/drawing/2014/main" xmlns="" id="{7F1C9974-4F9F-4C3B-B717-29F476BAB5B6}"/>
              </a:ext>
            </a:extLst>
          </p:cNvPr>
          <p:cNvSpPr>
            <a:spLocks noGrp="1"/>
          </p:cNvSpPr>
          <p:nvPr>
            <p:ph type="body" sz="quarter" idx="17"/>
          </p:nvPr>
        </p:nvSpPr>
        <p:spPr>
          <a:xfrm>
            <a:off x="3079483" y="2522498"/>
            <a:ext cx="7155130" cy="2971840"/>
          </a:xfrm>
        </p:spPr>
        <p:txBody>
          <a:bodyPr numCol="2"/>
          <a:lstStyle>
            <a:lvl1pPr marL="0" indent="-173736">
              <a:lnSpc>
                <a:spcPct val="150000"/>
              </a:lnSpc>
              <a:spcBef>
                <a:spcPts val="0"/>
              </a:spcBef>
              <a:buNone/>
              <a:defRPr sz="1600" baseline="0">
                <a:solidFill>
                  <a:srgbClr val="595959"/>
                </a:solidFill>
              </a:defRPr>
            </a:lvl1pPr>
          </a:lstStyle>
          <a:p>
            <a:pPr lvl="0"/>
            <a:endParaRPr lang="en-US" dirty="0"/>
          </a:p>
        </p:txBody>
      </p:sp>
      <p:sp>
        <p:nvSpPr>
          <p:cNvPr id="11" name="Text Placeholder 14">
            <a:extLst>
              <a:ext uri="{FF2B5EF4-FFF2-40B4-BE49-F238E27FC236}">
                <a16:creationId xmlns:a16="http://schemas.microsoft.com/office/drawing/2014/main" xmlns="" id="{91F219BB-DB42-4A09-9529-AA2BE13C8943}"/>
              </a:ext>
            </a:extLst>
          </p:cNvPr>
          <p:cNvSpPr>
            <a:spLocks noGrp="1"/>
          </p:cNvSpPr>
          <p:nvPr>
            <p:ph type="body" sz="quarter" idx="16"/>
          </p:nvPr>
        </p:nvSpPr>
        <p:spPr>
          <a:xfrm>
            <a:off x="3071813" y="2027238"/>
            <a:ext cx="7162800" cy="411162"/>
          </a:xfrm>
        </p:spPr>
        <p:txBody>
          <a:bodyPr/>
          <a:lstStyle>
            <a:lvl1pPr marL="0" indent="0">
              <a:buNone/>
              <a:defRPr sz="2400" cap="all" baseline="0">
                <a:solidFill>
                  <a:srgbClr val="012169"/>
                </a:solidFill>
              </a:defRPr>
            </a:lvl1pPr>
          </a:lstStyle>
          <a:p>
            <a:pPr lvl="0"/>
            <a:endParaRPr lang="en-US" dirty="0"/>
          </a:p>
        </p:txBody>
      </p:sp>
      <p:sp>
        <p:nvSpPr>
          <p:cNvPr id="12" name="Footer Placeholder 3">
            <a:extLst>
              <a:ext uri="{FF2B5EF4-FFF2-40B4-BE49-F238E27FC236}">
                <a16:creationId xmlns:a16="http://schemas.microsoft.com/office/drawing/2014/main" xmlns="" id="{F9BAE8AA-2E3B-47AA-89F1-CC3EC17824D2}"/>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a:p>
            <a:pPr algn="r"/>
            <a:r>
              <a:rPr lang="en-US" sz="800" dirty="0"/>
              <a:t>©2018 Integrative Emergency Services, LLC. All Rights Reserved  /  Confidential &amp; Proprietary</a:t>
            </a:r>
          </a:p>
          <a:p>
            <a:endParaRPr lang="en-US" dirty="0"/>
          </a:p>
        </p:txBody>
      </p:sp>
      <p:sp>
        <p:nvSpPr>
          <p:cNvPr id="13" name="Slide Number Placeholder 4">
            <a:extLst>
              <a:ext uri="{FF2B5EF4-FFF2-40B4-BE49-F238E27FC236}">
                <a16:creationId xmlns:a16="http://schemas.microsoft.com/office/drawing/2014/main" xmlns="" id="{BD750C7F-1F89-4926-B99C-CE7ED08F9D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1E3162-417D-4857-B772-BE319D4ECC64}" type="slidenum">
              <a:rPr lang="en-US" smtClean="0"/>
              <a:t>‹#›</a:t>
            </a:fld>
            <a:endParaRPr lang="en-US"/>
          </a:p>
        </p:txBody>
      </p:sp>
    </p:spTree>
    <p:extLst>
      <p:ext uri="{BB962C8B-B14F-4D97-AF65-F5344CB8AC3E}">
        <p14:creationId xmlns:p14="http://schemas.microsoft.com/office/powerpoint/2010/main" val="766455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xt with Icons">
    <p:spTree>
      <p:nvGrpSpPr>
        <p:cNvPr id="1" name=""/>
        <p:cNvGrpSpPr/>
        <p:nvPr/>
      </p:nvGrpSpPr>
      <p:grpSpPr>
        <a:xfrm>
          <a:off x="0" y="0"/>
          <a:ext cx="0" cy="0"/>
          <a:chOff x="0" y="0"/>
          <a:chExt cx="0" cy="0"/>
        </a:xfrm>
      </p:grpSpPr>
      <p:sp>
        <p:nvSpPr>
          <p:cNvPr id="44" name="Text Placeholder 43">
            <a:extLst>
              <a:ext uri="{FF2B5EF4-FFF2-40B4-BE49-F238E27FC236}">
                <a16:creationId xmlns:a16="http://schemas.microsoft.com/office/drawing/2014/main" xmlns="" id="{F642CA02-9FBB-48FD-A8AF-980B419D178D}"/>
              </a:ext>
            </a:extLst>
          </p:cNvPr>
          <p:cNvSpPr>
            <a:spLocks noGrp="1"/>
          </p:cNvSpPr>
          <p:nvPr>
            <p:ph type="body" sz="quarter" idx="17"/>
          </p:nvPr>
        </p:nvSpPr>
        <p:spPr>
          <a:xfrm>
            <a:off x="1074738" y="1020227"/>
            <a:ext cx="9393237" cy="592207"/>
          </a:xfrm>
        </p:spPr>
        <p:txBody>
          <a:bodyPr/>
          <a:lstStyle>
            <a:lvl1pPr marL="173736" indent="-173736">
              <a:lnSpc>
                <a:spcPct val="150000"/>
              </a:lnSpc>
              <a:spcBef>
                <a:spcPts val="0"/>
              </a:spcBef>
              <a:defRPr sz="1400" baseline="0">
                <a:solidFill>
                  <a:srgbClr val="595959"/>
                </a:solidFill>
              </a:defRPr>
            </a:lvl1pPr>
          </a:lstStyle>
          <a:p>
            <a:pPr lvl="0"/>
            <a:r>
              <a:rPr lang="en-US" dirty="0"/>
              <a:t>Edit Master text styles</a:t>
            </a:r>
          </a:p>
        </p:txBody>
      </p:sp>
      <p:sp>
        <p:nvSpPr>
          <p:cNvPr id="40" name="Text Placeholder 39">
            <a:extLst>
              <a:ext uri="{FF2B5EF4-FFF2-40B4-BE49-F238E27FC236}">
                <a16:creationId xmlns:a16="http://schemas.microsoft.com/office/drawing/2014/main" xmlns="" id="{350D389C-5005-4067-BDA8-0F533307598C}"/>
              </a:ext>
            </a:extLst>
          </p:cNvPr>
          <p:cNvSpPr>
            <a:spLocks noGrp="1"/>
          </p:cNvSpPr>
          <p:nvPr>
            <p:ph type="body" sz="quarter" idx="16"/>
          </p:nvPr>
        </p:nvSpPr>
        <p:spPr>
          <a:xfrm>
            <a:off x="1054100" y="745915"/>
            <a:ext cx="9393238" cy="461962"/>
          </a:xfrm>
        </p:spPr>
        <p:txBody>
          <a:bodyPr/>
          <a:lstStyle>
            <a:lvl1pPr>
              <a:defRPr sz="2400" cap="all" baseline="0">
                <a:solidFill>
                  <a:srgbClr val="012169"/>
                </a:solidFill>
              </a:defRPr>
            </a:lvl1pPr>
          </a:lstStyle>
          <a:p>
            <a:pPr lvl="0"/>
            <a:r>
              <a:rPr lang="en-US" dirty="0"/>
              <a:t>Edit Master text styles</a:t>
            </a:r>
          </a:p>
        </p:txBody>
      </p:sp>
      <p:cxnSp>
        <p:nvCxnSpPr>
          <p:cNvPr id="6" name="Straight Connector 5"/>
          <p:cNvCxnSpPr/>
          <p:nvPr userDrawn="1"/>
        </p:nvCxnSpPr>
        <p:spPr>
          <a:xfrm rot="5400000">
            <a:off x="3003282" y="4064478"/>
            <a:ext cx="3505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rot="5400000">
            <a:off x="5706484" y="4038600"/>
            <a:ext cx="3505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 name="Oval 8"/>
          <p:cNvSpPr/>
          <p:nvPr userDrawn="1"/>
        </p:nvSpPr>
        <p:spPr>
          <a:xfrm>
            <a:off x="3051484" y="2171700"/>
            <a:ext cx="621792" cy="621792"/>
          </a:xfrm>
          <a:prstGeom prst="ellipse">
            <a:avLst/>
          </a:prstGeom>
          <a:solidFill>
            <a:srgbClr val="F95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5783515" y="2171700"/>
            <a:ext cx="621792" cy="621792"/>
          </a:xfrm>
          <a:prstGeom prst="ellipse">
            <a:avLst/>
          </a:prstGeom>
          <a:solidFill>
            <a:srgbClr val="F95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userDrawn="1"/>
        </p:nvSpPr>
        <p:spPr>
          <a:xfrm>
            <a:off x="8511482" y="2171700"/>
            <a:ext cx="621792" cy="621792"/>
          </a:xfrm>
          <a:prstGeom prst="ellipse">
            <a:avLst/>
          </a:prstGeom>
          <a:solidFill>
            <a:srgbClr val="F95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xmlns="" id="{765F1FDF-5596-4E09-B424-F62F58997C4B}"/>
              </a:ext>
            </a:extLst>
          </p:cNvPr>
          <p:cNvSpPr/>
          <p:nvPr userDrawn="1"/>
        </p:nvSpPr>
        <p:spPr>
          <a:xfrm>
            <a:off x="932873" y="797717"/>
            <a:ext cx="45719" cy="683491"/>
          </a:xfrm>
          <a:prstGeom prst="rect">
            <a:avLst/>
          </a:prstGeom>
          <a:solidFill>
            <a:srgbClr val="F95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 Placeholder 16">
            <a:extLst>
              <a:ext uri="{FF2B5EF4-FFF2-40B4-BE49-F238E27FC236}">
                <a16:creationId xmlns:a16="http://schemas.microsoft.com/office/drawing/2014/main" xmlns="" id="{BE1F523F-7964-495A-A048-23181D7F04D0}"/>
              </a:ext>
            </a:extLst>
          </p:cNvPr>
          <p:cNvSpPr>
            <a:spLocks noGrp="1"/>
          </p:cNvSpPr>
          <p:nvPr>
            <p:ph type="body" sz="quarter" idx="21"/>
          </p:nvPr>
        </p:nvSpPr>
        <p:spPr>
          <a:xfrm>
            <a:off x="7553908" y="2820394"/>
            <a:ext cx="2520367" cy="323089"/>
          </a:xfrm>
        </p:spPr>
        <p:txBody>
          <a:bodyPr/>
          <a:lstStyle>
            <a:lvl1pPr algn="ctr">
              <a:defRPr sz="1600" cap="all" baseline="0">
                <a:solidFill>
                  <a:srgbClr val="012169"/>
                </a:solidFill>
              </a:defRPr>
            </a:lvl1pPr>
          </a:lstStyle>
          <a:p>
            <a:pPr lvl="0"/>
            <a:r>
              <a:rPr lang="en-US" dirty="0"/>
              <a:t>Edit Master text </a:t>
            </a:r>
          </a:p>
          <a:p>
            <a:pPr lvl="0"/>
            <a:endParaRPr lang="en-US" dirty="0"/>
          </a:p>
        </p:txBody>
      </p:sp>
      <p:sp>
        <p:nvSpPr>
          <p:cNvPr id="52" name="Text Placeholder 47">
            <a:extLst>
              <a:ext uri="{FF2B5EF4-FFF2-40B4-BE49-F238E27FC236}">
                <a16:creationId xmlns:a16="http://schemas.microsoft.com/office/drawing/2014/main" xmlns="" id="{0DCC1BA2-6382-40D0-87EB-2377CDAACB52}"/>
              </a:ext>
            </a:extLst>
          </p:cNvPr>
          <p:cNvSpPr>
            <a:spLocks noGrp="1"/>
          </p:cNvSpPr>
          <p:nvPr>
            <p:ph type="body" sz="quarter" idx="22"/>
          </p:nvPr>
        </p:nvSpPr>
        <p:spPr>
          <a:xfrm>
            <a:off x="7554597" y="3151704"/>
            <a:ext cx="2525713" cy="2639496"/>
          </a:xfrm>
        </p:spPr>
        <p:txBody>
          <a:bodyPr/>
          <a:lstStyle>
            <a:lvl1pPr algn="ctr">
              <a:defRPr sz="1400" baseline="0">
                <a:solidFill>
                  <a:srgbClr val="595959"/>
                </a:solidFill>
              </a:defRPr>
            </a:lvl1pPr>
          </a:lstStyle>
          <a:p>
            <a:pPr lvl="0"/>
            <a:r>
              <a:rPr lang="en-US" dirty="0"/>
              <a:t>Edit Master text styles</a:t>
            </a:r>
          </a:p>
        </p:txBody>
      </p:sp>
      <p:sp>
        <p:nvSpPr>
          <p:cNvPr id="30" name="Text Placeholder 16">
            <a:extLst>
              <a:ext uri="{FF2B5EF4-FFF2-40B4-BE49-F238E27FC236}">
                <a16:creationId xmlns:a16="http://schemas.microsoft.com/office/drawing/2014/main" xmlns="" id="{B6E9FBDE-6725-4055-BDDA-2EF9BEE8FBCE}"/>
              </a:ext>
            </a:extLst>
          </p:cNvPr>
          <p:cNvSpPr>
            <a:spLocks noGrp="1"/>
          </p:cNvSpPr>
          <p:nvPr>
            <p:ph type="body" sz="quarter" idx="23"/>
          </p:nvPr>
        </p:nvSpPr>
        <p:spPr>
          <a:xfrm>
            <a:off x="4850984" y="2826152"/>
            <a:ext cx="2520367" cy="323089"/>
          </a:xfrm>
        </p:spPr>
        <p:txBody>
          <a:bodyPr/>
          <a:lstStyle>
            <a:lvl1pPr algn="ctr">
              <a:defRPr sz="1600" cap="all" baseline="0">
                <a:solidFill>
                  <a:srgbClr val="012169"/>
                </a:solidFill>
              </a:defRPr>
            </a:lvl1pPr>
          </a:lstStyle>
          <a:p>
            <a:pPr lvl="0"/>
            <a:r>
              <a:rPr lang="en-US" dirty="0"/>
              <a:t>Edit Master text </a:t>
            </a:r>
          </a:p>
          <a:p>
            <a:pPr lvl="0"/>
            <a:endParaRPr lang="en-US" dirty="0"/>
          </a:p>
        </p:txBody>
      </p:sp>
      <p:sp>
        <p:nvSpPr>
          <p:cNvPr id="31" name="Text Placeholder 47">
            <a:extLst>
              <a:ext uri="{FF2B5EF4-FFF2-40B4-BE49-F238E27FC236}">
                <a16:creationId xmlns:a16="http://schemas.microsoft.com/office/drawing/2014/main" xmlns="" id="{0767C4E1-B22F-4494-9465-DCA71BAA9405}"/>
              </a:ext>
            </a:extLst>
          </p:cNvPr>
          <p:cNvSpPr>
            <a:spLocks noGrp="1"/>
          </p:cNvSpPr>
          <p:nvPr>
            <p:ph type="body" sz="quarter" idx="24"/>
          </p:nvPr>
        </p:nvSpPr>
        <p:spPr>
          <a:xfrm>
            <a:off x="4851673" y="3157462"/>
            <a:ext cx="2525713" cy="2633738"/>
          </a:xfrm>
        </p:spPr>
        <p:txBody>
          <a:bodyPr/>
          <a:lstStyle>
            <a:lvl1pPr algn="ctr">
              <a:defRPr sz="1400" baseline="0">
                <a:solidFill>
                  <a:srgbClr val="595959"/>
                </a:solidFill>
              </a:defRPr>
            </a:lvl1pPr>
          </a:lstStyle>
          <a:p>
            <a:pPr lvl="0"/>
            <a:r>
              <a:rPr lang="en-US" dirty="0"/>
              <a:t>Edit Master text styles</a:t>
            </a:r>
          </a:p>
        </p:txBody>
      </p:sp>
      <p:sp>
        <p:nvSpPr>
          <p:cNvPr id="32" name="Text Placeholder 16">
            <a:extLst>
              <a:ext uri="{FF2B5EF4-FFF2-40B4-BE49-F238E27FC236}">
                <a16:creationId xmlns:a16="http://schemas.microsoft.com/office/drawing/2014/main" xmlns="" id="{285C520F-6737-4CE4-B8F2-0680195FCCB1}"/>
              </a:ext>
            </a:extLst>
          </p:cNvPr>
          <p:cNvSpPr>
            <a:spLocks noGrp="1"/>
          </p:cNvSpPr>
          <p:nvPr>
            <p:ph type="body" sz="quarter" idx="25"/>
          </p:nvPr>
        </p:nvSpPr>
        <p:spPr>
          <a:xfrm>
            <a:off x="2130796" y="2831910"/>
            <a:ext cx="2520367" cy="323089"/>
          </a:xfrm>
        </p:spPr>
        <p:txBody>
          <a:bodyPr/>
          <a:lstStyle>
            <a:lvl1pPr algn="ctr">
              <a:defRPr sz="1600" cap="all" baseline="0">
                <a:solidFill>
                  <a:srgbClr val="012169"/>
                </a:solidFill>
              </a:defRPr>
            </a:lvl1pPr>
          </a:lstStyle>
          <a:p>
            <a:pPr lvl="0"/>
            <a:r>
              <a:rPr lang="en-US" dirty="0"/>
              <a:t>Edit Master text </a:t>
            </a:r>
          </a:p>
          <a:p>
            <a:pPr lvl="0"/>
            <a:endParaRPr lang="en-US" dirty="0"/>
          </a:p>
        </p:txBody>
      </p:sp>
      <p:sp>
        <p:nvSpPr>
          <p:cNvPr id="33" name="Text Placeholder 47">
            <a:extLst>
              <a:ext uri="{FF2B5EF4-FFF2-40B4-BE49-F238E27FC236}">
                <a16:creationId xmlns:a16="http://schemas.microsoft.com/office/drawing/2014/main" xmlns="" id="{6C0D88A8-0199-4DEF-9D6E-7AB84AFD6219}"/>
              </a:ext>
            </a:extLst>
          </p:cNvPr>
          <p:cNvSpPr>
            <a:spLocks noGrp="1"/>
          </p:cNvSpPr>
          <p:nvPr>
            <p:ph type="body" sz="quarter" idx="26"/>
          </p:nvPr>
        </p:nvSpPr>
        <p:spPr>
          <a:xfrm>
            <a:off x="2131485" y="3163220"/>
            <a:ext cx="2525713" cy="2627980"/>
          </a:xfrm>
        </p:spPr>
        <p:txBody>
          <a:bodyPr/>
          <a:lstStyle>
            <a:lvl1pPr algn="ctr">
              <a:defRPr sz="1400" baseline="0">
                <a:solidFill>
                  <a:srgbClr val="595959"/>
                </a:solidFill>
              </a:defRPr>
            </a:lvl1pPr>
          </a:lstStyle>
          <a:p>
            <a:pPr lvl="0"/>
            <a:r>
              <a:rPr lang="en-US" dirty="0"/>
              <a:t>Edit Master text styles</a:t>
            </a:r>
          </a:p>
        </p:txBody>
      </p:sp>
      <p:sp>
        <p:nvSpPr>
          <p:cNvPr id="26" name="Footer Placeholder 3">
            <a:extLst>
              <a:ext uri="{FF2B5EF4-FFF2-40B4-BE49-F238E27FC236}">
                <a16:creationId xmlns:a16="http://schemas.microsoft.com/office/drawing/2014/main" xmlns="" id="{FAA59FCC-F6D8-4D67-8F82-E36F14C52CE1}"/>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a:p>
            <a:pPr algn="l"/>
            <a:r>
              <a:rPr lang="en-US" sz="800" dirty="0"/>
              <a:t>©2018 Integrative Emergency Services, LLC. All Rights Reserved  /  Confidential &amp; Proprietary</a:t>
            </a:r>
          </a:p>
          <a:p>
            <a:endParaRPr lang="en-US" dirty="0"/>
          </a:p>
        </p:txBody>
      </p:sp>
      <p:sp>
        <p:nvSpPr>
          <p:cNvPr id="27" name="Slide Number Placeholder 4">
            <a:extLst>
              <a:ext uri="{FF2B5EF4-FFF2-40B4-BE49-F238E27FC236}">
                <a16:creationId xmlns:a16="http://schemas.microsoft.com/office/drawing/2014/main" xmlns="" id="{BEE0D472-2928-4815-8F2B-02671FD4D8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1E3162-417D-4857-B772-BE319D4ECC64}" type="slidenum">
              <a:rPr lang="en-US" smtClean="0"/>
              <a:t>‹#›</a:t>
            </a:fld>
            <a:endParaRPr lang="en-US"/>
          </a:p>
        </p:txBody>
      </p:sp>
    </p:spTree>
    <p:extLst>
      <p:ext uri="{BB962C8B-B14F-4D97-AF65-F5344CB8AC3E}">
        <p14:creationId xmlns:p14="http://schemas.microsoft.com/office/powerpoint/2010/main" val="1917252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with Icons">
    <p:spTree>
      <p:nvGrpSpPr>
        <p:cNvPr id="1" name=""/>
        <p:cNvGrpSpPr/>
        <p:nvPr/>
      </p:nvGrpSpPr>
      <p:grpSpPr>
        <a:xfrm>
          <a:off x="0" y="0"/>
          <a:ext cx="0" cy="0"/>
          <a:chOff x="0" y="0"/>
          <a:chExt cx="0" cy="0"/>
        </a:xfrm>
      </p:grpSpPr>
      <p:sp>
        <p:nvSpPr>
          <p:cNvPr id="44" name="Text Placeholder 43">
            <a:extLst>
              <a:ext uri="{FF2B5EF4-FFF2-40B4-BE49-F238E27FC236}">
                <a16:creationId xmlns:a16="http://schemas.microsoft.com/office/drawing/2014/main" xmlns="" id="{F642CA02-9FBB-48FD-A8AF-980B419D178D}"/>
              </a:ext>
            </a:extLst>
          </p:cNvPr>
          <p:cNvSpPr>
            <a:spLocks noGrp="1"/>
          </p:cNvSpPr>
          <p:nvPr>
            <p:ph type="body" sz="quarter" idx="17"/>
          </p:nvPr>
        </p:nvSpPr>
        <p:spPr>
          <a:xfrm>
            <a:off x="1074738" y="1020227"/>
            <a:ext cx="9393237" cy="592207"/>
          </a:xfrm>
        </p:spPr>
        <p:txBody>
          <a:bodyPr/>
          <a:lstStyle>
            <a:lvl1pPr marL="173736" indent="-173736">
              <a:lnSpc>
                <a:spcPct val="150000"/>
              </a:lnSpc>
              <a:spcBef>
                <a:spcPts val="0"/>
              </a:spcBef>
              <a:defRPr sz="1400" baseline="0">
                <a:solidFill>
                  <a:srgbClr val="595959"/>
                </a:solidFill>
              </a:defRPr>
            </a:lvl1pPr>
          </a:lstStyle>
          <a:p>
            <a:pPr lvl="0"/>
            <a:r>
              <a:rPr lang="en-US" dirty="0"/>
              <a:t>Edit Master text styles</a:t>
            </a:r>
          </a:p>
        </p:txBody>
      </p:sp>
      <p:sp>
        <p:nvSpPr>
          <p:cNvPr id="40" name="Text Placeholder 39">
            <a:extLst>
              <a:ext uri="{FF2B5EF4-FFF2-40B4-BE49-F238E27FC236}">
                <a16:creationId xmlns:a16="http://schemas.microsoft.com/office/drawing/2014/main" xmlns="" id="{350D389C-5005-4067-BDA8-0F533307598C}"/>
              </a:ext>
            </a:extLst>
          </p:cNvPr>
          <p:cNvSpPr>
            <a:spLocks noGrp="1"/>
          </p:cNvSpPr>
          <p:nvPr>
            <p:ph type="body" sz="quarter" idx="16"/>
          </p:nvPr>
        </p:nvSpPr>
        <p:spPr>
          <a:xfrm>
            <a:off x="1054100" y="745915"/>
            <a:ext cx="9393238" cy="461962"/>
          </a:xfrm>
        </p:spPr>
        <p:txBody>
          <a:bodyPr/>
          <a:lstStyle>
            <a:lvl1pPr>
              <a:defRPr sz="2400" cap="all" baseline="0">
                <a:solidFill>
                  <a:srgbClr val="012169"/>
                </a:solidFill>
              </a:defRPr>
            </a:lvl1pPr>
          </a:lstStyle>
          <a:p>
            <a:pPr lvl="0"/>
            <a:r>
              <a:rPr lang="en-US" dirty="0"/>
              <a:t>Edit Master text styles</a:t>
            </a:r>
          </a:p>
        </p:txBody>
      </p:sp>
      <p:cxnSp>
        <p:nvCxnSpPr>
          <p:cNvPr id="6" name="Straight Connector 5"/>
          <p:cNvCxnSpPr/>
          <p:nvPr userDrawn="1"/>
        </p:nvCxnSpPr>
        <p:spPr>
          <a:xfrm rot="5400000">
            <a:off x="3003282" y="4064478"/>
            <a:ext cx="3505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rot="5400000">
            <a:off x="5706484" y="4038600"/>
            <a:ext cx="3505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 name="Oval 8"/>
          <p:cNvSpPr/>
          <p:nvPr userDrawn="1"/>
        </p:nvSpPr>
        <p:spPr>
          <a:xfrm>
            <a:off x="3051484" y="2171700"/>
            <a:ext cx="621792" cy="621792"/>
          </a:xfrm>
          <a:prstGeom prst="ellipse">
            <a:avLst/>
          </a:prstGeom>
          <a:solidFill>
            <a:srgbClr val="F95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5783515" y="2171700"/>
            <a:ext cx="621792" cy="621792"/>
          </a:xfrm>
          <a:prstGeom prst="ellipse">
            <a:avLst/>
          </a:prstGeom>
          <a:solidFill>
            <a:srgbClr val="F95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userDrawn="1"/>
        </p:nvSpPr>
        <p:spPr>
          <a:xfrm>
            <a:off x="8511482" y="2171700"/>
            <a:ext cx="621792" cy="621792"/>
          </a:xfrm>
          <a:prstGeom prst="ellipse">
            <a:avLst/>
          </a:prstGeom>
          <a:solidFill>
            <a:srgbClr val="F95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userDrawn="1"/>
        </p:nvSpPr>
        <p:spPr>
          <a:xfrm>
            <a:off x="3051484" y="4167850"/>
            <a:ext cx="621792" cy="621792"/>
          </a:xfrm>
          <a:prstGeom prst="ellipse">
            <a:avLst/>
          </a:prstGeom>
          <a:solidFill>
            <a:srgbClr val="F95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userDrawn="1"/>
        </p:nvSpPr>
        <p:spPr>
          <a:xfrm>
            <a:off x="5783515" y="4167850"/>
            <a:ext cx="621792" cy="621792"/>
          </a:xfrm>
          <a:prstGeom prst="ellipse">
            <a:avLst/>
          </a:prstGeom>
          <a:solidFill>
            <a:srgbClr val="F95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userDrawn="1"/>
        </p:nvSpPr>
        <p:spPr>
          <a:xfrm>
            <a:off x="8511482" y="4167850"/>
            <a:ext cx="621792" cy="621792"/>
          </a:xfrm>
          <a:prstGeom prst="ellipse">
            <a:avLst/>
          </a:prstGeom>
          <a:solidFill>
            <a:srgbClr val="F95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xmlns="" id="{765F1FDF-5596-4E09-B424-F62F58997C4B}"/>
              </a:ext>
            </a:extLst>
          </p:cNvPr>
          <p:cNvSpPr/>
          <p:nvPr userDrawn="1"/>
        </p:nvSpPr>
        <p:spPr>
          <a:xfrm>
            <a:off x="932873" y="797717"/>
            <a:ext cx="45719" cy="683491"/>
          </a:xfrm>
          <a:prstGeom prst="rect">
            <a:avLst/>
          </a:prstGeom>
          <a:solidFill>
            <a:srgbClr val="F95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 Placeholder 16">
            <a:extLst>
              <a:ext uri="{FF2B5EF4-FFF2-40B4-BE49-F238E27FC236}">
                <a16:creationId xmlns:a16="http://schemas.microsoft.com/office/drawing/2014/main" xmlns="" id="{BE1F523F-7964-495A-A048-23181D7F04D0}"/>
              </a:ext>
            </a:extLst>
          </p:cNvPr>
          <p:cNvSpPr>
            <a:spLocks noGrp="1"/>
          </p:cNvSpPr>
          <p:nvPr>
            <p:ph type="body" sz="quarter" idx="21"/>
          </p:nvPr>
        </p:nvSpPr>
        <p:spPr>
          <a:xfrm>
            <a:off x="7553908" y="2820394"/>
            <a:ext cx="2520367" cy="323089"/>
          </a:xfrm>
        </p:spPr>
        <p:txBody>
          <a:bodyPr/>
          <a:lstStyle>
            <a:lvl1pPr algn="ctr">
              <a:defRPr sz="1600" cap="all" baseline="0">
                <a:solidFill>
                  <a:srgbClr val="012169"/>
                </a:solidFill>
              </a:defRPr>
            </a:lvl1pPr>
          </a:lstStyle>
          <a:p>
            <a:pPr lvl="0"/>
            <a:r>
              <a:rPr lang="en-US" dirty="0"/>
              <a:t>Edit Master text </a:t>
            </a:r>
          </a:p>
          <a:p>
            <a:pPr lvl="0"/>
            <a:endParaRPr lang="en-US" dirty="0"/>
          </a:p>
        </p:txBody>
      </p:sp>
      <p:sp>
        <p:nvSpPr>
          <p:cNvPr id="52" name="Text Placeholder 47">
            <a:extLst>
              <a:ext uri="{FF2B5EF4-FFF2-40B4-BE49-F238E27FC236}">
                <a16:creationId xmlns:a16="http://schemas.microsoft.com/office/drawing/2014/main" xmlns="" id="{0DCC1BA2-6382-40D0-87EB-2377CDAACB52}"/>
              </a:ext>
            </a:extLst>
          </p:cNvPr>
          <p:cNvSpPr>
            <a:spLocks noGrp="1"/>
          </p:cNvSpPr>
          <p:nvPr>
            <p:ph type="body" sz="quarter" idx="22"/>
          </p:nvPr>
        </p:nvSpPr>
        <p:spPr>
          <a:xfrm>
            <a:off x="7554597" y="3151704"/>
            <a:ext cx="2525713" cy="784225"/>
          </a:xfrm>
        </p:spPr>
        <p:txBody>
          <a:bodyPr/>
          <a:lstStyle>
            <a:lvl1pPr algn="ctr">
              <a:defRPr sz="1400" baseline="0">
                <a:solidFill>
                  <a:srgbClr val="595959"/>
                </a:solidFill>
              </a:defRPr>
            </a:lvl1pPr>
          </a:lstStyle>
          <a:p>
            <a:pPr lvl="0"/>
            <a:r>
              <a:rPr lang="en-US" dirty="0"/>
              <a:t>Edit Master text styles</a:t>
            </a:r>
          </a:p>
        </p:txBody>
      </p:sp>
      <p:sp>
        <p:nvSpPr>
          <p:cNvPr id="30" name="Text Placeholder 16">
            <a:extLst>
              <a:ext uri="{FF2B5EF4-FFF2-40B4-BE49-F238E27FC236}">
                <a16:creationId xmlns:a16="http://schemas.microsoft.com/office/drawing/2014/main" xmlns="" id="{B6E9FBDE-6725-4055-BDDA-2EF9BEE8FBCE}"/>
              </a:ext>
            </a:extLst>
          </p:cNvPr>
          <p:cNvSpPr>
            <a:spLocks noGrp="1"/>
          </p:cNvSpPr>
          <p:nvPr>
            <p:ph type="body" sz="quarter" idx="23"/>
          </p:nvPr>
        </p:nvSpPr>
        <p:spPr>
          <a:xfrm>
            <a:off x="4850984" y="2826152"/>
            <a:ext cx="2520367" cy="323089"/>
          </a:xfrm>
        </p:spPr>
        <p:txBody>
          <a:bodyPr/>
          <a:lstStyle>
            <a:lvl1pPr algn="ctr">
              <a:defRPr sz="1600" cap="all" baseline="0">
                <a:solidFill>
                  <a:srgbClr val="012169"/>
                </a:solidFill>
              </a:defRPr>
            </a:lvl1pPr>
          </a:lstStyle>
          <a:p>
            <a:pPr lvl="0"/>
            <a:r>
              <a:rPr lang="en-US" dirty="0"/>
              <a:t>Edit Master text </a:t>
            </a:r>
          </a:p>
          <a:p>
            <a:pPr lvl="0"/>
            <a:endParaRPr lang="en-US" dirty="0"/>
          </a:p>
        </p:txBody>
      </p:sp>
      <p:sp>
        <p:nvSpPr>
          <p:cNvPr id="31" name="Text Placeholder 47">
            <a:extLst>
              <a:ext uri="{FF2B5EF4-FFF2-40B4-BE49-F238E27FC236}">
                <a16:creationId xmlns:a16="http://schemas.microsoft.com/office/drawing/2014/main" xmlns="" id="{0767C4E1-B22F-4494-9465-DCA71BAA9405}"/>
              </a:ext>
            </a:extLst>
          </p:cNvPr>
          <p:cNvSpPr>
            <a:spLocks noGrp="1"/>
          </p:cNvSpPr>
          <p:nvPr>
            <p:ph type="body" sz="quarter" idx="24"/>
          </p:nvPr>
        </p:nvSpPr>
        <p:spPr>
          <a:xfrm>
            <a:off x="4851673" y="3157462"/>
            <a:ext cx="2525713" cy="784225"/>
          </a:xfrm>
        </p:spPr>
        <p:txBody>
          <a:bodyPr/>
          <a:lstStyle>
            <a:lvl1pPr algn="ctr">
              <a:defRPr sz="1400" baseline="0">
                <a:solidFill>
                  <a:srgbClr val="595959"/>
                </a:solidFill>
              </a:defRPr>
            </a:lvl1pPr>
          </a:lstStyle>
          <a:p>
            <a:pPr lvl="0"/>
            <a:r>
              <a:rPr lang="en-US" dirty="0"/>
              <a:t>Edit Master text styles</a:t>
            </a:r>
          </a:p>
        </p:txBody>
      </p:sp>
      <p:sp>
        <p:nvSpPr>
          <p:cNvPr id="32" name="Text Placeholder 16">
            <a:extLst>
              <a:ext uri="{FF2B5EF4-FFF2-40B4-BE49-F238E27FC236}">
                <a16:creationId xmlns:a16="http://schemas.microsoft.com/office/drawing/2014/main" xmlns="" id="{285C520F-6737-4CE4-B8F2-0680195FCCB1}"/>
              </a:ext>
            </a:extLst>
          </p:cNvPr>
          <p:cNvSpPr>
            <a:spLocks noGrp="1"/>
          </p:cNvSpPr>
          <p:nvPr>
            <p:ph type="body" sz="quarter" idx="25"/>
          </p:nvPr>
        </p:nvSpPr>
        <p:spPr>
          <a:xfrm>
            <a:off x="2130796" y="2831910"/>
            <a:ext cx="2520367" cy="323089"/>
          </a:xfrm>
        </p:spPr>
        <p:txBody>
          <a:bodyPr/>
          <a:lstStyle>
            <a:lvl1pPr algn="ctr">
              <a:defRPr sz="1600" cap="all" baseline="0">
                <a:solidFill>
                  <a:srgbClr val="012169"/>
                </a:solidFill>
              </a:defRPr>
            </a:lvl1pPr>
          </a:lstStyle>
          <a:p>
            <a:pPr lvl="0"/>
            <a:r>
              <a:rPr lang="en-US" dirty="0"/>
              <a:t>Edit Master text </a:t>
            </a:r>
          </a:p>
          <a:p>
            <a:pPr lvl="0"/>
            <a:endParaRPr lang="en-US" dirty="0"/>
          </a:p>
        </p:txBody>
      </p:sp>
      <p:sp>
        <p:nvSpPr>
          <p:cNvPr id="33" name="Text Placeholder 47">
            <a:extLst>
              <a:ext uri="{FF2B5EF4-FFF2-40B4-BE49-F238E27FC236}">
                <a16:creationId xmlns:a16="http://schemas.microsoft.com/office/drawing/2014/main" xmlns="" id="{6C0D88A8-0199-4DEF-9D6E-7AB84AFD6219}"/>
              </a:ext>
            </a:extLst>
          </p:cNvPr>
          <p:cNvSpPr>
            <a:spLocks noGrp="1"/>
          </p:cNvSpPr>
          <p:nvPr>
            <p:ph type="body" sz="quarter" idx="26"/>
          </p:nvPr>
        </p:nvSpPr>
        <p:spPr>
          <a:xfrm>
            <a:off x="2131485" y="3163220"/>
            <a:ext cx="2525713" cy="784225"/>
          </a:xfrm>
        </p:spPr>
        <p:txBody>
          <a:bodyPr/>
          <a:lstStyle>
            <a:lvl1pPr algn="ctr">
              <a:defRPr sz="1400" baseline="0">
                <a:solidFill>
                  <a:srgbClr val="595959"/>
                </a:solidFill>
              </a:defRPr>
            </a:lvl1pPr>
          </a:lstStyle>
          <a:p>
            <a:pPr lvl="0"/>
            <a:r>
              <a:rPr lang="en-US" dirty="0"/>
              <a:t>Edit Master text styles</a:t>
            </a:r>
          </a:p>
        </p:txBody>
      </p:sp>
      <p:sp>
        <p:nvSpPr>
          <p:cNvPr id="34" name="Text Placeholder 16">
            <a:extLst>
              <a:ext uri="{FF2B5EF4-FFF2-40B4-BE49-F238E27FC236}">
                <a16:creationId xmlns:a16="http://schemas.microsoft.com/office/drawing/2014/main" xmlns="" id="{C48B63F5-3DA5-4D22-8F23-ABE799D76615}"/>
              </a:ext>
            </a:extLst>
          </p:cNvPr>
          <p:cNvSpPr>
            <a:spLocks noGrp="1"/>
          </p:cNvSpPr>
          <p:nvPr>
            <p:ph type="body" sz="quarter" idx="27"/>
          </p:nvPr>
        </p:nvSpPr>
        <p:spPr>
          <a:xfrm>
            <a:off x="7551036" y="4801596"/>
            <a:ext cx="2520367" cy="323089"/>
          </a:xfrm>
        </p:spPr>
        <p:txBody>
          <a:bodyPr/>
          <a:lstStyle>
            <a:lvl1pPr algn="ctr">
              <a:defRPr sz="1600" cap="all" baseline="0">
                <a:solidFill>
                  <a:srgbClr val="012169"/>
                </a:solidFill>
              </a:defRPr>
            </a:lvl1pPr>
          </a:lstStyle>
          <a:p>
            <a:pPr lvl="0"/>
            <a:r>
              <a:rPr lang="en-US" dirty="0"/>
              <a:t>Edit Master text </a:t>
            </a:r>
          </a:p>
          <a:p>
            <a:pPr lvl="0"/>
            <a:endParaRPr lang="en-US" dirty="0"/>
          </a:p>
        </p:txBody>
      </p:sp>
      <p:sp>
        <p:nvSpPr>
          <p:cNvPr id="36" name="Text Placeholder 47">
            <a:extLst>
              <a:ext uri="{FF2B5EF4-FFF2-40B4-BE49-F238E27FC236}">
                <a16:creationId xmlns:a16="http://schemas.microsoft.com/office/drawing/2014/main" xmlns="" id="{D773A6C7-E76C-4FD4-89B6-33602AA7D54B}"/>
              </a:ext>
            </a:extLst>
          </p:cNvPr>
          <p:cNvSpPr>
            <a:spLocks noGrp="1"/>
          </p:cNvSpPr>
          <p:nvPr>
            <p:ph type="body" sz="quarter" idx="28"/>
          </p:nvPr>
        </p:nvSpPr>
        <p:spPr>
          <a:xfrm>
            <a:off x="7551725" y="5132906"/>
            <a:ext cx="2525713" cy="784225"/>
          </a:xfrm>
        </p:spPr>
        <p:txBody>
          <a:bodyPr/>
          <a:lstStyle>
            <a:lvl1pPr algn="ctr">
              <a:defRPr sz="1400" baseline="0">
                <a:solidFill>
                  <a:srgbClr val="595959"/>
                </a:solidFill>
              </a:defRPr>
            </a:lvl1pPr>
          </a:lstStyle>
          <a:p>
            <a:pPr lvl="0"/>
            <a:r>
              <a:rPr lang="en-US" dirty="0"/>
              <a:t>Edit Master text styles</a:t>
            </a:r>
          </a:p>
        </p:txBody>
      </p:sp>
      <p:sp>
        <p:nvSpPr>
          <p:cNvPr id="37" name="Text Placeholder 16">
            <a:extLst>
              <a:ext uri="{FF2B5EF4-FFF2-40B4-BE49-F238E27FC236}">
                <a16:creationId xmlns:a16="http://schemas.microsoft.com/office/drawing/2014/main" xmlns="" id="{F3EE76E6-EBF2-4473-B232-CEE609C5D528}"/>
              </a:ext>
            </a:extLst>
          </p:cNvPr>
          <p:cNvSpPr>
            <a:spLocks noGrp="1"/>
          </p:cNvSpPr>
          <p:nvPr>
            <p:ph type="body" sz="quarter" idx="29"/>
          </p:nvPr>
        </p:nvSpPr>
        <p:spPr>
          <a:xfrm>
            <a:off x="4848112" y="4807354"/>
            <a:ext cx="2520367" cy="323089"/>
          </a:xfrm>
        </p:spPr>
        <p:txBody>
          <a:bodyPr/>
          <a:lstStyle>
            <a:lvl1pPr algn="ctr">
              <a:defRPr sz="1600" cap="all" baseline="0">
                <a:solidFill>
                  <a:srgbClr val="012169"/>
                </a:solidFill>
              </a:defRPr>
            </a:lvl1pPr>
          </a:lstStyle>
          <a:p>
            <a:pPr lvl="0"/>
            <a:r>
              <a:rPr lang="en-US" dirty="0"/>
              <a:t>Edit Master text </a:t>
            </a:r>
          </a:p>
          <a:p>
            <a:pPr lvl="0"/>
            <a:endParaRPr lang="en-US" dirty="0"/>
          </a:p>
        </p:txBody>
      </p:sp>
      <p:sp>
        <p:nvSpPr>
          <p:cNvPr id="39" name="Text Placeholder 47">
            <a:extLst>
              <a:ext uri="{FF2B5EF4-FFF2-40B4-BE49-F238E27FC236}">
                <a16:creationId xmlns:a16="http://schemas.microsoft.com/office/drawing/2014/main" xmlns="" id="{A7EEA38B-5D10-4C26-BE4C-03BB486DC1C3}"/>
              </a:ext>
            </a:extLst>
          </p:cNvPr>
          <p:cNvSpPr>
            <a:spLocks noGrp="1"/>
          </p:cNvSpPr>
          <p:nvPr>
            <p:ph type="body" sz="quarter" idx="30"/>
          </p:nvPr>
        </p:nvSpPr>
        <p:spPr>
          <a:xfrm>
            <a:off x="4848801" y="5138664"/>
            <a:ext cx="2525713" cy="784225"/>
          </a:xfrm>
        </p:spPr>
        <p:txBody>
          <a:bodyPr/>
          <a:lstStyle>
            <a:lvl1pPr algn="ctr">
              <a:defRPr sz="1400" baseline="0">
                <a:solidFill>
                  <a:srgbClr val="595959"/>
                </a:solidFill>
              </a:defRPr>
            </a:lvl1pPr>
          </a:lstStyle>
          <a:p>
            <a:pPr lvl="0"/>
            <a:r>
              <a:rPr lang="en-US" dirty="0"/>
              <a:t>Edit Master text styles</a:t>
            </a:r>
          </a:p>
        </p:txBody>
      </p:sp>
      <p:sp>
        <p:nvSpPr>
          <p:cNvPr id="41" name="Text Placeholder 16">
            <a:extLst>
              <a:ext uri="{FF2B5EF4-FFF2-40B4-BE49-F238E27FC236}">
                <a16:creationId xmlns:a16="http://schemas.microsoft.com/office/drawing/2014/main" xmlns="" id="{E939F7B0-E930-4DD7-A9EF-CE682C378E47}"/>
              </a:ext>
            </a:extLst>
          </p:cNvPr>
          <p:cNvSpPr>
            <a:spLocks noGrp="1"/>
          </p:cNvSpPr>
          <p:nvPr>
            <p:ph type="body" sz="quarter" idx="31"/>
          </p:nvPr>
        </p:nvSpPr>
        <p:spPr>
          <a:xfrm>
            <a:off x="2127924" y="4813112"/>
            <a:ext cx="2520367" cy="323089"/>
          </a:xfrm>
        </p:spPr>
        <p:txBody>
          <a:bodyPr/>
          <a:lstStyle>
            <a:lvl1pPr algn="ctr">
              <a:defRPr sz="1600" cap="all" baseline="0">
                <a:solidFill>
                  <a:srgbClr val="012169"/>
                </a:solidFill>
              </a:defRPr>
            </a:lvl1pPr>
          </a:lstStyle>
          <a:p>
            <a:pPr lvl="0"/>
            <a:r>
              <a:rPr lang="en-US" dirty="0"/>
              <a:t>Edit Master text </a:t>
            </a:r>
          </a:p>
          <a:p>
            <a:pPr lvl="0"/>
            <a:endParaRPr lang="en-US" dirty="0"/>
          </a:p>
        </p:txBody>
      </p:sp>
      <p:sp>
        <p:nvSpPr>
          <p:cNvPr id="42" name="Text Placeholder 47">
            <a:extLst>
              <a:ext uri="{FF2B5EF4-FFF2-40B4-BE49-F238E27FC236}">
                <a16:creationId xmlns:a16="http://schemas.microsoft.com/office/drawing/2014/main" xmlns="" id="{1CC50335-B8F4-4FA4-BF87-ED61E3876823}"/>
              </a:ext>
            </a:extLst>
          </p:cNvPr>
          <p:cNvSpPr>
            <a:spLocks noGrp="1"/>
          </p:cNvSpPr>
          <p:nvPr>
            <p:ph type="body" sz="quarter" idx="32"/>
          </p:nvPr>
        </p:nvSpPr>
        <p:spPr>
          <a:xfrm>
            <a:off x="2128613" y="5144422"/>
            <a:ext cx="2525713" cy="784225"/>
          </a:xfrm>
        </p:spPr>
        <p:txBody>
          <a:bodyPr/>
          <a:lstStyle>
            <a:lvl1pPr algn="ctr">
              <a:defRPr sz="1400" baseline="0">
                <a:solidFill>
                  <a:srgbClr val="595959"/>
                </a:solidFill>
              </a:defRPr>
            </a:lvl1pPr>
          </a:lstStyle>
          <a:p>
            <a:pPr lvl="0"/>
            <a:r>
              <a:rPr lang="en-US" dirty="0"/>
              <a:t>Edit Master text styles</a:t>
            </a:r>
          </a:p>
        </p:txBody>
      </p:sp>
      <p:sp>
        <p:nvSpPr>
          <p:cNvPr id="26" name="Footer Placeholder 3">
            <a:extLst>
              <a:ext uri="{FF2B5EF4-FFF2-40B4-BE49-F238E27FC236}">
                <a16:creationId xmlns:a16="http://schemas.microsoft.com/office/drawing/2014/main" xmlns="" id="{FAA59FCC-F6D8-4D67-8F82-E36F14C52CE1}"/>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a:p>
            <a:pPr algn="l"/>
            <a:r>
              <a:rPr lang="en-US" sz="800" dirty="0"/>
              <a:t>©2018 Integrative Emergency Services, LLC. All Rights Reserved  /  Confidential &amp; Proprietary</a:t>
            </a:r>
          </a:p>
          <a:p>
            <a:endParaRPr lang="en-US" dirty="0"/>
          </a:p>
        </p:txBody>
      </p:sp>
      <p:sp>
        <p:nvSpPr>
          <p:cNvPr id="27" name="Slide Number Placeholder 4">
            <a:extLst>
              <a:ext uri="{FF2B5EF4-FFF2-40B4-BE49-F238E27FC236}">
                <a16:creationId xmlns:a16="http://schemas.microsoft.com/office/drawing/2014/main" xmlns="" id="{BEE0D472-2928-4815-8F2B-02671FD4D8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1E3162-417D-4857-B772-BE319D4ECC64}" type="slidenum">
              <a:rPr lang="en-US" smtClean="0"/>
              <a:t>‹#›</a:t>
            </a:fld>
            <a:endParaRPr lang="en-US"/>
          </a:p>
        </p:txBody>
      </p:sp>
    </p:spTree>
    <p:extLst>
      <p:ext uri="{BB962C8B-B14F-4D97-AF65-F5344CB8AC3E}">
        <p14:creationId xmlns:p14="http://schemas.microsoft.com/office/powerpoint/2010/main" val="794215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ingle Picture Option 3">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xmlns="" id="{2F42F5E9-3099-4855-AA44-AEB451235BEA}"/>
              </a:ext>
            </a:extLst>
          </p:cNvPr>
          <p:cNvSpPr>
            <a:spLocks noGrp="1"/>
          </p:cNvSpPr>
          <p:nvPr>
            <p:ph type="body" sz="quarter" idx="13"/>
          </p:nvPr>
        </p:nvSpPr>
        <p:spPr>
          <a:xfrm>
            <a:off x="954088" y="1930400"/>
            <a:ext cx="4683125" cy="4449763"/>
          </a:xfrm>
        </p:spPr>
        <p:txBody>
          <a:bodyPr/>
          <a:lstStyle>
            <a:lvl1pPr marL="173736" indent="-173736">
              <a:lnSpc>
                <a:spcPct val="200000"/>
              </a:lnSpc>
              <a:spcBef>
                <a:spcPts val="0"/>
              </a:spcBef>
              <a:buClr>
                <a:srgbClr val="F95700"/>
              </a:buClr>
              <a:buFont typeface="Courier New" panose="02070309020205020404" pitchFamily="49" charset="0"/>
              <a:buChar char="o"/>
              <a:defRPr sz="1600">
                <a:solidFill>
                  <a:srgbClr val="595959"/>
                </a:solidFill>
              </a:defRPr>
            </a:lvl1pPr>
            <a:lvl2pPr>
              <a:defRPr sz="1600">
                <a:solidFill>
                  <a:srgbClr val="595959"/>
                </a:solidFill>
              </a:defRPr>
            </a:lvl2pPr>
            <a:lvl3pPr>
              <a:defRPr sz="1600">
                <a:solidFill>
                  <a:srgbClr val="595959"/>
                </a:solidFill>
              </a:defRPr>
            </a:lvl3pPr>
            <a:lvl4pPr>
              <a:defRPr sz="1600">
                <a:solidFill>
                  <a:srgbClr val="595959"/>
                </a:solidFill>
              </a:defRPr>
            </a:lvl4pPr>
            <a:lvl5pPr>
              <a:defRPr sz="1600">
                <a:solidFill>
                  <a:srgbClr val="595959"/>
                </a:solidFill>
              </a:defRPr>
            </a:lvl5pPr>
          </a:lstStyle>
          <a:p>
            <a:pPr lvl="0"/>
            <a:r>
              <a:rPr lang="en-US" dirty="0"/>
              <a:t>Edit Master text styles</a:t>
            </a:r>
          </a:p>
          <a:p>
            <a:pPr lvl="0"/>
            <a:endParaRPr lang="en-US" dirty="0"/>
          </a:p>
          <a:p>
            <a:pPr lvl="0"/>
            <a:endParaRPr lang="en-US" dirty="0"/>
          </a:p>
        </p:txBody>
      </p:sp>
      <p:sp>
        <p:nvSpPr>
          <p:cNvPr id="15" name="Text Placeholder 14">
            <a:extLst>
              <a:ext uri="{FF2B5EF4-FFF2-40B4-BE49-F238E27FC236}">
                <a16:creationId xmlns:a16="http://schemas.microsoft.com/office/drawing/2014/main" xmlns="" id="{69F49A98-9F52-4D05-AA54-07C4718254E0}"/>
              </a:ext>
            </a:extLst>
          </p:cNvPr>
          <p:cNvSpPr>
            <a:spLocks noGrp="1"/>
          </p:cNvSpPr>
          <p:nvPr>
            <p:ph type="body" sz="quarter" idx="12"/>
          </p:nvPr>
        </p:nvSpPr>
        <p:spPr>
          <a:xfrm>
            <a:off x="1054100" y="1111250"/>
            <a:ext cx="9764713" cy="479425"/>
          </a:xfrm>
        </p:spPr>
        <p:txBody>
          <a:bodyPr/>
          <a:lstStyle>
            <a:lvl1pPr>
              <a:defRPr sz="1400" baseline="0">
                <a:solidFill>
                  <a:srgbClr val="595959"/>
                </a:solidFill>
              </a:defRPr>
            </a:lvl1pPr>
            <a:lvl2pPr>
              <a:defRPr sz="1400" baseline="0">
                <a:solidFill>
                  <a:srgbClr val="595959"/>
                </a:solidFill>
              </a:defRPr>
            </a:lvl2pPr>
            <a:lvl3pPr>
              <a:defRPr sz="1400" baseline="0">
                <a:solidFill>
                  <a:srgbClr val="595959"/>
                </a:solidFill>
              </a:defRPr>
            </a:lvl3pPr>
            <a:lvl4pPr>
              <a:defRPr sz="1400" baseline="0">
                <a:solidFill>
                  <a:srgbClr val="595959"/>
                </a:solidFill>
              </a:defRPr>
            </a:lvl4pPr>
            <a:lvl5pPr>
              <a:defRPr sz="1400" baseline="0">
                <a:solidFill>
                  <a:srgbClr val="595959"/>
                </a:solidFill>
              </a:defRPr>
            </a:lvl5pPr>
          </a:lstStyle>
          <a:p>
            <a:pPr lvl="0"/>
            <a:r>
              <a:rPr lang="en-US" dirty="0"/>
              <a:t>Edit Master text styles</a:t>
            </a:r>
          </a:p>
          <a:p>
            <a:pPr lvl="0"/>
            <a:endParaRPr lang="en-US" dirty="0"/>
          </a:p>
          <a:p>
            <a:pPr lvl="1"/>
            <a:endParaRPr lang="en-US" dirty="0"/>
          </a:p>
        </p:txBody>
      </p:sp>
      <p:sp>
        <p:nvSpPr>
          <p:cNvPr id="3" name="Text Placeholder 2">
            <a:extLst>
              <a:ext uri="{FF2B5EF4-FFF2-40B4-BE49-F238E27FC236}">
                <a16:creationId xmlns:a16="http://schemas.microsoft.com/office/drawing/2014/main" xmlns="" id="{2E1D70AF-7633-4397-96E6-C9824F16F301}"/>
              </a:ext>
            </a:extLst>
          </p:cNvPr>
          <p:cNvSpPr>
            <a:spLocks noGrp="1"/>
          </p:cNvSpPr>
          <p:nvPr>
            <p:ph type="body" sz="quarter" idx="11"/>
          </p:nvPr>
        </p:nvSpPr>
        <p:spPr>
          <a:xfrm>
            <a:off x="1054100" y="728663"/>
            <a:ext cx="9764713" cy="461962"/>
          </a:xfrm>
        </p:spPr>
        <p:txBody>
          <a:bodyPr/>
          <a:lstStyle>
            <a:lvl1pPr>
              <a:defRPr sz="2400" cap="all" baseline="0">
                <a:solidFill>
                  <a:srgbClr val="012169"/>
                </a:solidFill>
              </a:defRPr>
            </a:lvl1pPr>
          </a:lstStyle>
          <a:p>
            <a:pPr lvl="0"/>
            <a:r>
              <a:rPr lang="en-US" dirty="0"/>
              <a:t>Edit Master text styles</a:t>
            </a:r>
          </a:p>
        </p:txBody>
      </p:sp>
      <p:sp>
        <p:nvSpPr>
          <p:cNvPr id="8" name="Picture Placeholder 2"/>
          <p:cNvSpPr>
            <a:spLocks noGrp="1"/>
          </p:cNvSpPr>
          <p:nvPr>
            <p:ph type="pic" sz="quarter" idx="10"/>
          </p:nvPr>
        </p:nvSpPr>
        <p:spPr>
          <a:xfrm>
            <a:off x="6367462" y="1935441"/>
            <a:ext cx="4527550" cy="4445000"/>
          </a:xfrm>
        </p:spPr>
        <p:txBody>
          <a:bodyPr/>
          <a:lstStyle/>
          <a:p>
            <a:endParaRPr lang="en-US"/>
          </a:p>
        </p:txBody>
      </p:sp>
      <p:sp>
        <p:nvSpPr>
          <p:cNvPr id="6" name="Rectangle 5">
            <a:extLst>
              <a:ext uri="{FF2B5EF4-FFF2-40B4-BE49-F238E27FC236}">
                <a16:creationId xmlns:a16="http://schemas.microsoft.com/office/drawing/2014/main" xmlns="" id="{955141D5-1B78-4F3E-9683-F640E5798036}"/>
              </a:ext>
            </a:extLst>
          </p:cNvPr>
          <p:cNvSpPr/>
          <p:nvPr userDrawn="1"/>
        </p:nvSpPr>
        <p:spPr>
          <a:xfrm>
            <a:off x="932873" y="797717"/>
            <a:ext cx="45719" cy="683491"/>
          </a:xfrm>
          <a:prstGeom prst="rect">
            <a:avLst/>
          </a:prstGeom>
          <a:solidFill>
            <a:srgbClr val="F95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xmlns="" id="{44565848-EFBA-4A8E-9885-0AA32B7881B2}"/>
              </a:ext>
            </a:extLst>
          </p:cNvPr>
          <p:cNvCxnSpPr/>
          <p:nvPr userDrawn="1"/>
        </p:nvCxnSpPr>
        <p:spPr>
          <a:xfrm flipH="1">
            <a:off x="6004357" y="1948315"/>
            <a:ext cx="13855" cy="44196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 name="Footer Placeholder 3">
            <a:extLst>
              <a:ext uri="{FF2B5EF4-FFF2-40B4-BE49-F238E27FC236}">
                <a16:creationId xmlns:a16="http://schemas.microsoft.com/office/drawing/2014/main" xmlns="" id="{DC8260AA-FE5F-43BC-9DF1-F2903DE56D9A}"/>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a:p>
            <a:pPr algn="l"/>
            <a:r>
              <a:rPr lang="en-US" sz="800" dirty="0"/>
              <a:t>©2018 Integrative Emergency Services, LLC. All Rights Reserved  /  Confidential &amp; Proprietary</a:t>
            </a:r>
          </a:p>
          <a:p>
            <a:endParaRPr lang="en-US" dirty="0"/>
          </a:p>
        </p:txBody>
      </p:sp>
      <p:sp>
        <p:nvSpPr>
          <p:cNvPr id="10" name="Slide Number Placeholder 4">
            <a:extLst>
              <a:ext uri="{FF2B5EF4-FFF2-40B4-BE49-F238E27FC236}">
                <a16:creationId xmlns:a16="http://schemas.microsoft.com/office/drawing/2014/main" xmlns="" id="{759281B6-20AA-42CD-9AD5-9CD4C8391D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1E3162-417D-4857-B772-BE319D4ECC64}" type="slidenum">
              <a:rPr lang="en-US" smtClean="0"/>
              <a:t>‹#›</a:t>
            </a:fld>
            <a:endParaRPr lang="en-US"/>
          </a:p>
        </p:txBody>
      </p:sp>
    </p:spTree>
    <p:extLst>
      <p:ext uri="{BB962C8B-B14F-4D97-AF65-F5344CB8AC3E}">
        <p14:creationId xmlns:p14="http://schemas.microsoft.com/office/powerpoint/2010/main" val="103779098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3" Type="http://schemas.openxmlformats.org/officeDocument/2006/relationships/slideLayout" Target="../slideLayouts/slideLayout4.xml"/><Relationship Id="rId21" Type="http://schemas.openxmlformats.org/officeDocument/2006/relationships/image" Target="../media/image1.jpg"/><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6A12F0C-F1EA-43C3-8400-53D82D034D85}"/>
              </a:ext>
            </a:extLst>
          </p:cNvPr>
          <p:cNvPicPr>
            <a:picLocks noChangeAspect="1"/>
          </p:cNvPicPr>
          <p:nvPr userDrawn="1"/>
        </p:nvPicPr>
        <p:blipFill>
          <a:blip r:embed="rId3"/>
          <a:stretch>
            <a:fillRect/>
          </a:stretch>
        </p:blipFill>
        <p:spPr>
          <a:xfrm>
            <a:off x="5348956" y="332160"/>
            <a:ext cx="1650050" cy="523616"/>
          </a:xfrm>
          <a:prstGeom prst="rect">
            <a:avLst/>
          </a:prstGeom>
        </p:spPr>
      </p:pic>
      <p:pic>
        <p:nvPicPr>
          <p:cNvPr id="14" name="Picture Placeholder 2">
            <a:extLst>
              <a:ext uri="{FF2B5EF4-FFF2-40B4-BE49-F238E27FC236}">
                <a16:creationId xmlns:a16="http://schemas.microsoft.com/office/drawing/2014/main" xmlns="" id="{99E3A02E-DB67-45B8-93BB-C1E48EEE090A}"/>
              </a:ext>
            </a:extLst>
          </p:cNvPr>
          <p:cNvPicPr>
            <a:picLocks noChangeAspect="1"/>
          </p:cNvPicPr>
          <p:nvPr userDrawn="1"/>
        </p:nvPicPr>
        <p:blipFill>
          <a:blip r:embed="rId4">
            <a:extLst>
              <a:ext uri="{28A0092B-C50C-407E-A947-70E740481C1C}">
                <a14:useLocalDpi xmlns:a14="http://schemas.microsoft.com/office/drawing/2010/main" val="0"/>
              </a:ext>
            </a:extLst>
          </a:blip>
          <a:srcRect t="27886" b="27886"/>
          <a:stretch>
            <a:fillRect/>
          </a:stretch>
        </p:blipFill>
        <p:spPr>
          <a:xfrm>
            <a:off x="-1587" y="2895599"/>
            <a:ext cx="12193587" cy="3627579"/>
          </a:xfrm>
          <a:prstGeom prst="rect">
            <a:avLst/>
          </a:prstGeom>
        </p:spPr>
      </p:pic>
      <p:sp>
        <p:nvSpPr>
          <p:cNvPr id="9" name="TextBox 8">
            <a:extLst>
              <a:ext uri="{FF2B5EF4-FFF2-40B4-BE49-F238E27FC236}">
                <a16:creationId xmlns:a16="http://schemas.microsoft.com/office/drawing/2014/main" xmlns="" id="{B0C03A27-7201-4CEF-BB4A-1C3C68D451D6}"/>
              </a:ext>
            </a:extLst>
          </p:cNvPr>
          <p:cNvSpPr txBox="1"/>
          <p:nvPr userDrawn="1"/>
        </p:nvSpPr>
        <p:spPr>
          <a:xfrm>
            <a:off x="-1588" y="6400800"/>
            <a:ext cx="12188825" cy="381000"/>
          </a:xfrm>
          <a:prstGeom prst="rect">
            <a:avLst/>
          </a:prstGeom>
          <a:noFill/>
        </p:spPr>
        <p:txBody>
          <a:bodyPr wrap="square" rtlCol="0" anchor="ctr" anchorCtr="0">
            <a:noAutofit/>
          </a:bodyPr>
          <a:lstStyle/>
          <a:p>
            <a:pPr algn="ctr"/>
            <a:r>
              <a:rPr lang="en-US" sz="1050" b="0" i="0" kern="1200" dirty="0">
                <a:solidFill>
                  <a:schemeClr val="bg1"/>
                </a:solidFill>
                <a:effectLst/>
                <a:latin typeface="Proxima Nova Light" charset="0"/>
                <a:ea typeface="Proxima Nova Light" charset="0"/>
                <a:cs typeface="Proxima Nova Light" charset="0"/>
              </a:rPr>
              <a:t>Heritage Square One 4835 LBJ FWY St. 900 · Dallas, TX 75244</a:t>
            </a:r>
            <a:endParaRPr lang="en-US" sz="1050" b="0" i="0" dirty="0">
              <a:solidFill>
                <a:schemeClr val="bg1"/>
              </a:solidFill>
              <a:latin typeface="Proxima Nova Light" charset="0"/>
              <a:ea typeface="Proxima Nova Light" charset="0"/>
              <a:cs typeface="Proxima Nova Light" charset="0"/>
            </a:endParaRPr>
          </a:p>
        </p:txBody>
      </p:sp>
      <p:sp>
        <p:nvSpPr>
          <p:cNvPr id="12" name="Rectangle 11">
            <a:extLst>
              <a:ext uri="{FF2B5EF4-FFF2-40B4-BE49-F238E27FC236}">
                <a16:creationId xmlns:a16="http://schemas.microsoft.com/office/drawing/2014/main" xmlns="" id="{C10570FC-3A06-458C-8394-F45C39CB70D3}"/>
              </a:ext>
            </a:extLst>
          </p:cNvPr>
          <p:cNvSpPr/>
          <p:nvPr userDrawn="1"/>
        </p:nvSpPr>
        <p:spPr>
          <a:xfrm>
            <a:off x="-6350" y="6324600"/>
            <a:ext cx="12199940" cy="533400"/>
          </a:xfrm>
          <a:prstGeom prst="rect">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3" name="TextBox 12">
            <a:extLst>
              <a:ext uri="{FF2B5EF4-FFF2-40B4-BE49-F238E27FC236}">
                <a16:creationId xmlns:a16="http://schemas.microsoft.com/office/drawing/2014/main" xmlns="" id="{7A07F0E3-980B-4A85-8673-C9061401AED0}"/>
              </a:ext>
            </a:extLst>
          </p:cNvPr>
          <p:cNvSpPr txBox="1"/>
          <p:nvPr userDrawn="1"/>
        </p:nvSpPr>
        <p:spPr>
          <a:xfrm>
            <a:off x="139698" y="6391275"/>
            <a:ext cx="12199940" cy="381000"/>
          </a:xfrm>
          <a:prstGeom prst="rect">
            <a:avLst/>
          </a:prstGeom>
          <a:noFill/>
        </p:spPr>
        <p:txBody>
          <a:bodyPr wrap="square" rtlCol="0" anchor="ctr" anchorCtr="0">
            <a:noAutofit/>
          </a:bodyPr>
          <a:lstStyle/>
          <a:p>
            <a:pPr algn="ctr"/>
            <a:r>
              <a:rPr lang="en-US" sz="1050" b="0" i="0" kern="1200" baseline="0" dirty="0">
                <a:solidFill>
                  <a:schemeClr val="bg1"/>
                </a:solidFill>
                <a:effectLst/>
                <a:latin typeface="Open Sans"/>
                <a:ea typeface="Proxima Nova Light" charset="0"/>
                <a:cs typeface="Proxima Nova Light" charset="0"/>
              </a:rPr>
              <a:t>Heritage Square One | 4835 LBJ Freeway, Suite 900 | Dallas, Texas 75244</a:t>
            </a:r>
            <a:endParaRPr lang="en-US" sz="1050" b="0" i="0" baseline="0" dirty="0">
              <a:solidFill>
                <a:schemeClr val="bg1"/>
              </a:solidFill>
              <a:latin typeface="Open Sans"/>
              <a:ea typeface="Proxima Nova Light" charset="0"/>
              <a:cs typeface="Proxima Nova Light" charset="0"/>
            </a:endParaRPr>
          </a:p>
        </p:txBody>
      </p:sp>
      <p:sp>
        <p:nvSpPr>
          <p:cNvPr id="4" name="Title Placeholder 3">
            <a:extLst>
              <a:ext uri="{FF2B5EF4-FFF2-40B4-BE49-F238E27FC236}">
                <a16:creationId xmlns:a16="http://schemas.microsoft.com/office/drawing/2014/main" xmlns="" id="{61C3E52A-6410-490B-8E4D-5004F11204B0}"/>
              </a:ext>
            </a:extLst>
          </p:cNvPr>
          <p:cNvSpPr>
            <a:spLocks noGrp="1"/>
          </p:cNvSpPr>
          <p:nvPr>
            <p:ph type="title"/>
          </p:nvPr>
        </p:nvSpPr>
        <p:spPr>
          <a:xfrm>
            <a:off x="-6351" y="970449"/>
            <a:ext cx="12193587" cy="1325563"/>
          </a:xfrm>
          <a:prstGeom prst="rect">
            <a:avLst/>
          </a:prstGeom>
        </p:spPr>
        <p:txBody>
          <a:bodyPr vert="horz" lIns="91440" tIns="45720" rIns="91440" bIns="45720" rtlCol="0" anchor="ctr">
            <a:normAutofit/>
          </a:bodyPr>
          <a:lstStyle/>
          <a:p>
            <a:r>
              <a:rPr lang="en-US" dirty="0"/>
              <a:t>Click to edit Master title style</a:t>
            </a:r>
          </a:p>
        </p:txBody>
      </p:sp>
      <p:sp>
        <p:nvSpPr>
          <p:cNvPr id="5" name="Text Placeholder 4">
            <a:extLst>
              <a:ext uri="{FF2B5EF4-FFF2-40B4-BE49-F238E27FC236}">
                <a16:creationId xmlns:a16="http://schemas.microsoft.com/office/drawing/2014/main" xmlns="" id="{02839C99-6ECA-465A-BDDC-0284BAB90429}"/>
              </a:ext>
            </a:extLst>
          </p:cNvPr>
          <p:cNvSpPr>
            <a:spLocks noGrp="1"/>
          </p:cNvSpPr>
          <p:nvPr>
            <p:ph type="body" idx="1"/>
          </p:nvPr>
        </p:nvSpPr>
        <p:spPr>
          <a:xfrm>
            <a:off x="-7941" y="1825625"/>
            <a:ext cx="12188825" cy="4351338"/>
          </a:xfrm>
          <a:prstGeom prst="rect">
            <a:avLst/>
          </a:prstGeom>
        </p:spPr>
        <p:txBody>
          <a:bodyPr vert="horz" lIns="91440" tIns="45720" rIns="91440" bIns="45720" rtlCol="0">
            <a:normAutofit/>
          </a:bodyPr>
          <a:lstStyle/>
          <a:p>
            <a:pPr lvl="0"/>
            <a:r>
              <a:rPr lang="en-US" dirty="0"/>
              <a:t>Edit Master text styles</a:t>
            </a:r>
          </a:p>
          <a:p>
            <a:pPr lvl="1"/>
            <a:endParaRPr lang="en-US" dirty="0"/>
          </a:p>
        </p:txBody>
      </p:sp>
    </p:spTree>
    <p:extLst>
      <p:ext uri="{BB962C8B-B14F-4D97-AF65-F5344CB8AC3E}">
        <p14:creationId xmlns:p14="http://schemas.microsoft.com/office/powerpoint/2010/main" val="2931927315"/>
      </p:ext>
    </p:extLst>
  </p:cSld>
  <p:clrMap bg1="lt1" tx1="dk1" bg2="lt2" tx2="dk2" accent1="accent1" accent2="accent2" accent3="accent3" accent4="accent4" accent5="accent5" accent6="accent6" hlink="hlink" folHlink="folHlink"/>
  <p:sldLayoutIdLst>
    <p:sldLayoutId id="2147483726" r:id="rId1"/>
  </p:sldLayoutIdLst>
  <p:txStyles>
    <p:titleStyle>
      <a:lvl1pPr algn="ctr" defTabSz="914400" rtl="0" eaLnBrk="1" latinLnBrk="0" hangingPunct="1">
        <a:lnSpc>
          <a:spcPct val="90000"/>
        </a:lnSpc>
        <a:spcBef>
          <a:spcPct val="0"/>
        </a:spcBef>
        <a:buNone/>
        <a:defRPr sz="3200" kern="1200" cap="all" baseline="0">
          <a:solidFill>
            <a:srgbClr val="012169"/>
          </a:solidFill>
          <a:latin typeface="Open Sans"/>
          <a:ea typeface="+mj-ea"/>
          <a:cs typeface="+mj-cs"/>
        </a:defRPr>
      </a:lvl1pPr>
    </p:titleStyle>
    <p:bodyStyle>
      <a:lvl1pPr marL="0" indent="0" algn="ctr" defTabSz="914400" rtl="0" eaLnBrk="1" latinLnBrk="0" hangingPunct="1">
        <a:lnSpc>
          <a:spcPct val="90000"/>
        </a:lnSpc>
        <a:spcBef>
          <a:spcPts val="1000"/>
        </a:spcBef>
        <a:buFont typeface="Arial"/>
        <a:buNone/>
        <a:defRPr sz="1600" kern="1200">
          <a:solidFill>
            <a:srgbClr val="F95700"/>
          </a:solidFill>
          <a:latin typeface="Open Sans"/>
          <a:ea typeface="+mn-ea"/>
          <a:cs typeface="+mn-cs"/>
        </a:defRPr>
      </a:lvl1pPr>
      <a:lvl2pPr marL="457200" indent="0" algn="ctr" defTabSz="914400" rtl="0" eaLnBrk="1" latinLnBrk="0" hangingPunct="1">
        <a:lnSpc>
          <a:spcPct val="90000"/>
        </a:lnSpc>
        <a:spcBef>
          <a:spcPts val="500"/>
        </a:spcBef>
        <a:buFont typeface="Arial"/>
        <a:buNone/>
        <a:defRPr sz="1600" kern="1200" baseline="0">
          <a:solidFill>
            <a:srgbClr val="F95700"/>
          </a:solidFill>
          <a:latin typeface="Open Sans"/>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968C0722-5428-42D5-9D22-DB44F9ECD3BA}"/>
              </a:ext>
            </a:extLst>
          </p:cNvPr>
          <p:cNvPicPr>
            <a:picLocks noChangeAspect="1"/>
          </p:cNvPicPr>
          <p:nvPr userDrawn="1"/>
        </p:nvPicPr>
        <p:blipFill>
          <a:blip r:embed="rId21"/>
          <a:stretch>
            <a:fillRect/>
          </a:stretch>
        </p:blipFill>
        <p:spPr>
          <a:xfrm>
            <a:off x="10318036" y="131662"/>
            <a:ext cx="1650050" cy="523616"/>
          </a:xfrm>
          <a:prstGeom prst="rect">
            <a:avLst/>
          </a:prstGeom>
        </p:spPr>
      </p:pic>
      <p:sp>
        <p:nvSpPr>
          <p:cNvPr id="2" name="Title Placeholder 1"/>
          <p:cNvSpPr>
            <a:spLocks noGrp="1"/>
          </p:cNvSpPr>
          <p:nvPr>
            <p:ph type="title"/>
          </p:nvPr>
        </p:nvSpPr>
        <p:spPr>
          <a:xfrm>
            <a:off x="838200" y="865458"/>
            <a:ext cx="1051560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
        <p:nvSpPr>
          <p:cNvPr id="4" name="Footer Placeholder 3">
            <a:extLst>
              <a:ext uri="{FF2B5EF4-FFF2-40B4-BE49-F238E27FC236}">
                <a16:creationId xmlns:a16="http://schemas.microsoft.com/office/drawing/2014/main" xmlns="" id="{3B773083-5A49-459A-B36E-9C5D4881290E}"/>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a:p>
            <a:r>
              <a:rPr lang="en-US" sz="800" dirty="0"/>
              <a:t>©2018 Integrative Emergency Services, LLC. All Rights Reserved  /  Confidential &amp; Proprietary</a:t>
            </a:r>
          </a:p>
          <a:p>
            <a:endParaRPr lang="en-US" dirty="0"/>
          </a:p>
        </p:txBody>
      </p:sp>
      <p:sp>
        <p:nvSpPr>
          <p:cNvPr id="5" name="Slide Number Placeholder 4">
            <a:extLst>
              <a:ext uri="{FF2B5EF4-FFF2-40B4-BE49-F238E27FC236}">
                <a16:creationId xmlns:a16="http://schemas.microsoft.com/office/drawing/2014/main" xmlns="" id="{47E26DE8-AD39-43BE-B2CB-52F562B585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1E3162-417D-4857-B772-BE319D4ECC64}" type="slidenum">
              <a:rPr lang="en-US" smtClean="0"/>
              <a:t>‹#›</a:t>
            </a:fld>
            <a:endParaRPr lang="en-US" dirty="0"/>
          </a:p>
        </p:txBody>
      </p:sp>
    </p:spTree>
    <p:extLst>
      <p:ext uri="{BB962C8B-B14F-4D97-AF65-F5344CB8AC3E}">
        <p14:creationId xmlns:p14="http://schemas.microsoft.com/office/powerpoint/2010/main" val="201880199"/>
      </p:ext>
    </p:extLst>
  </p:cSld>
  <p:clrMap bg1="lt1" tx1="dk1" bg2="lt2" tx2="dk2" accent1="accent1" accent2="accent2" accent3="accent3" accent4="accent4" accent5="accent5" accent6="accent6" hlink="hlink" folHlink="folHlink"/>
  <p:sldLayoutIdLst>
    <p:sldLayoutId id="2147483651" r:id="rId1"/>
    <p:sldLayoutId id="2147483725" r:id="rId2"/>
    <p:sldLayoutId id="2147483662" r:id="rId3"/>
    <p:sldLayoutId id="2147483652" r:id="rId4"/>
    <p:sldLayoutId id="2147483661" r:id="rId5"/>
    <p:sldLayoutId id="2147483686" r:id="rId6"/>
    <p:sldLayoutId id="2147483664" r:id="rId7"/>
    <p:sldLayoutId id="2147483655" r:id="rId8"/>
    <p:sldLayoutId id="2147483727" r:id="rId9"/>
    <p:sldLayoutId id="2147483728" r:id="rId10"/>
    <p:sldLayoutId id="2147483685" r:id="rId11"/>
    <p:sldLayoutId id="2147483656" r:id="rId12"/>
    <p:sldLayoutId id="2147483667" r:id="rId13"/>
    <p:sldLayoutId id="2147483658" r:id="rId14"/>
    <p:sldLayoutId id="2147483659" r:id="rId15"/>
    <p:sldLayoutId id="2147483682" r:id="rId16"/>
    <p:sldLayoutId id="2147483668" r:id="rId17"/>
    <p:sldLayoutId id="2147483672" r:id="rId18"/>
    <p:sldLayoutId id="2147483729" r:id="rId19"/>
  </p:sldLayoutIdLst>
  <p:hf hdr="0" dt="0"/>
  <p:txStyles>
    <p:titleStyle>
      <a:lvl1pPr algn="l" defTabSz="914400" rtl="0" eaLnBrk="1" latinLnBrk="0" hangingPunct="1">
        <a:lnSpc>
          <a:spcPct val="90000"/>
        </a:lnSpc>
        <a:spcBef>
          <a:spcPct val="0"/>
        </a:spcBef>
        <a:buNone/>
        <a:defRPr sz="3200" kern="1200" cap="all" baseline="0">
          <a:solidFill>
            <a:srgbClr val="012169"/>
          </a:solidFill>
          <a:latin typeface="Open Sans"/>
          <a:ea typeface="+mj-ea"/>
          <a:cs typeface="+mj-cs"/>
        </a:defRPr>
      </a:lvl1pPr>
    </p:titleStyle>
    <p:bodyStyle>
      <a:lvl1pPr marL="0" indent="0" algn="l" defTabSz="914400" rtl="0" eaLnBrk="1" latinLnBrk="0" hangingPunct="1">
        <a:lnSpc>
          <a:spcPct val="90000"/>
        </a:lnSpc>
        <a:spcBef>
          <a:spcPts val="1000"/>
        </a:spcBef>
        <a:buFont typeface="Arial"/>
        <a:buNone/>
        <a:defRPr sz="2400" kern="1200" baseline="0">
          <a:solidFill>
            <a:srgbClr val="F95700"/>
          </a:solidFill>
          <a:latin typeface="Open Sans"/>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rgbClr val="595959"/>
          </a:solidFill>
          <a:latin typeface="Open Sans"/>
          <a:ea typeface="+mn-ea"/>
          <a:cs typeface="+mn-cs"/>
        </a:defRPr>
      </a:lvl2pPr>
      <a:lvl3pPr marL="1143000" indent="-228600" algn="l" defTabSz="914400" rtl="0" eaLnBrk="1" latinLnBrk="0" hangingPunct="1">
        <a:lnSpc>
          <a:spcPct val="90000"/>
        </a:lnSpc>
        <a:spcBef>
          <a:spcPts val="500"/>
        </a:spcBef>
        <a:buFont typeface="Arial"/>
        <a:buChar char="•"/>
        <a:defRPr sz="1600" kern="1200" baseline="0">
          <a:solidFill>
            <a:srgbClr val="595959"/>
          </a:solidFill>
          <a:latin typeface="Open Sans"/>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rgbClr val="012169"/>
          </a:solidFill>
          <a:latin typeface="Open Sans"/>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rgbClr val="F95700"/>
          </a:solidFill>
          <a:latin typeface="Open Sans"/>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BF68E3-EB49-7F4D-A088-CCD2DB7E65C7}" type="datetimeFigureOut">
              <a:rPr lang="en-US" smtClean="0"/>
              <a:t>11/8/2018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30BD0F-128B-CA4D-BD97-509F647530AD}" type="slidenum">
              <a:rPr lang="en-US" smtClean="0"/>
              <a:t>‹#›</a:t>
            </a:fld>
            <a:endParaRPr lang="en-US"/>
          </a:p>
        </p:txBody>
      </p:sp>
    </p:spTree>
    <p:extLst>
      <p:ext uri="{BB962C8B-B14F-4D97-AF65-F5344CB8AC3E}">
        <p14:creationId xmlns:p14="http://schemas.microsoft.com/office/powerpoint/2010/main" val="3782052184"/>
      </p:ext>
    </p:extLst>
  </p:cSld>
  <p:clrMap bg1="lt1" tx1="dk1" bg2="lt2" tx2="dk2" accent1="accent1" accent2="accent2" accent3="accent3" accent4="accent4" accent5="accent5" accent6="accent6" hlink="hlink" folHlink="folHlink"/>
  <p:sldLayoutIdLst>
    <p:sldLayoutId id="214748372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Rrisch@IES.healthcare" TargetMode="Externa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hyperlink" Target="https://www.ncbi.nlm.nih.gov/pubmed?cmd=historysearch&amp;querykey=2" TargetMode="Externa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www.qualityforum.org/" TargetMode="External"/><Relationship Id="rId7" Type="http://schemas.openxmlformats.org/officeDocument/2006/relationships/image" Target="../media/image27.png"/><Relationship Id="rId2" Type="http://schemas.openxmlformats.org/officeDocument/2006/relationships/hyperlink" Target="http://www.ama.org/" TargetMode="External"/><Relationship Id="rId1" Type="http://schemas.openxmlformats.org/officeDocument/2006/relationships/slideLayout" Target="../slideLayouts/slideLayout10.xml"/><Relationship Id="rId6" Type="http://schemas.openxmlformats.org/officeDocument/2006/relationships/hyperlink" Target="http://www.ihi.org/" TargetMode="External"/><Relationship Id="rId5" Type="http://schemas.openxmlformats.org/officeDocument/2006/relationships/hyperlink" Target="http://www.cms.gov/" TargetMode="External"/><Relationship Id="rId4" Type="http://schemas.openxmlformats.org/officeDocument/2006/relationships/hyperlink" Target="http://www.ahrq.gov/"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hyperlink" Target="https://www.goodreads.com/work/quotes/1094028" TargetMode="External"/><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15.svg"/></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microsoft.com/office/2007/relationships/hdphoto" Target="../media/hdphoto1.wdp"/><Relationship Id="rId7" Type="http://schemas.openxmlformats.org/officeDocument/2006/relationships/diagramColors" Target="../diagrams/colors2.xml"/><Relationship Id="rId2" Type="http://schemas.openxmlformats.org/officeDocument/2006/relationships/image" Target="../media/image11.png"/><Relationship Id="rId1" Type="http://schemas.openxmlformats.org/officeDocument/2006/relationships/slideLayout" Target="../slideLayouts/slideLayout1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xmlns="" id="{3F856527-946A-438C-B63F-673802B2E983}"/>
              </a:ext>
            </a:extLst>
          </p:cNvPr>
          <p:cNvSpPr>
            <a:spLocks noGrp="1"/>
          </p:cNvSpPr>
          <p:nvPr>
            <p:ph type="ftr" sz="quarter" idx="3"/>
          </p:nvPr>
        </p:nvSpPr>
        <p:spPr>
          <a:prstGeom prst="rect">
            <a:avLst/>
          </a:prstGeom>
        </p:spPr>
        <p:txBody>
          <a:bodyPr/>
          <a:lstStyle/>
          <a:p>
            <a:endParaRPr lang="en-US"/>
          </a:p>
          <a:p>
            <a:pPr algn="l"/>
            <a:r>
              <a:rPr lang="en-US" sz="800"/>
              <a:t>©2018 Integrative Emergency Services, LLC. All Rights Reserved  /  Confidential &amp; Proprietary</a:t>
            </a:r>
          </a:p>
          <a:p>
            <a:endParaRPr lang="en-US" dirty="0"/>
          </a:p>
        </p:txBody>
      </p:sp>
      <p:sp>
        <p:nvSpPr>
          <p:cNvPr id="4" name="Slide Number Placeholder 3">
            <a:extLst>
              <a:ext uri="{FF2B5EF4-FFF2-40B4-BE49-F238E27FC236}">
                <a16:creationId xmlns:a16="http://schemas.microsoft.com/office/drawing/2014/main" xmlns="" id="{B5E96080-0757-450F-B875-FE50644524C5}"/>
              </a:ext>
            </a:extLst>
          </p:cNvPr>
          <p:cNvSpPr>
            <a:spLocks noGrp="1"/>
          </p:cNvSpPr>
          <p:nvPr>
            <p:ph type="sldNum" sz="quarter" idx="4"/>
          </p:nvPr>
        </p:nvSpPr>
        <p:spPr>
          <a:prstGeom prst="rect">
            <a:avLst/>
          </a:prstGeom>
        </p:spPr>
        <p:txBody>
          <a:bodyPr/>
          <a:lstStyle/>
          <a:p>
            <a:fld id="{BE1E3162-417D-4857-B772-BE319D4ECC64}" type="slidenum">
              <a:rPr lang="en-US" smtClean="0"/>
              <a:t>1</a:t>
            </a:fld>
            <a:endParaRPr lang="en-US"/>
          </a:p>
        </p:txBody>
      </p:sp>
      <p:sp>
        <p:nvSpPr>
          <p:cNvPr id="8" name="Title 1">
            <a:extLst>
              <a:ext uri="{FF2B5EF4-FFF2-40B4-BE49-F238E27FC236}">
                <a16:creationId xmlns:a16="http://schemas.microsoft.com/office/drawing/2014/main" xmlns="" id="{A3E3BB44-86F7-44AB-8A8A-A5DC6C6620E5}"/>
              </a:ext>
            </a:extLst>
          </p:cNvPr>
          <p:cNvSpPr txBox="1">
            <a:spLocks/>
          </p:cNvSpPr>
          <p:nvPr/>
        </p:nvSpPr>
        <p:spPr>
          <a:xfrm>
            <a:off x="1522412" y="285750"/>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cap="all" baseline="0">
                <a:solidFill>
                  <a:srgbClr val="012169"/>
                </a:solidFill>
                <a:latin typeface="Open Sans"/>
                <a:ea typeface="+mj-ea"/>
                <a:cs typeface="+mj-cs"/>
              </a:defRPr>
            </a:lvl1pPr>
          </a:lstStyle>
          <a:p>
            <a:pPr algn="ctr"/>
            <a:r>
              <a:rPr lang="en-US" dirty="0"/>
              <a:t>Implementing Evidence-Based Medicine into ED System Practice </a:t>
            </a:r>
          </a:p>
        </p:txBody>
      </p:sp>
      <p:sp>
        <p:nvSpPr>
          <p:cNvPr id="9" name="Subtitle 2">
            <a:extLst>
              <a:ext uri="{FF2B5EF4-FFF2-40B4-BE49-F238E27FC236}">
                <a16:creationId xmlns:a16="http://schemas.microsoft.com/office/drawing/2014/main" xmlns="" id="{457866F7-8F6B-4335-B702-3D6EBC1C2762}"/>
              </a:ext>
            </a:extLst>
          </p:cNvPr>
          <p:cNvSpPr txBox="1">
            <a:spLocks/>
          </p:cNvSpPr>
          <p:nvPr/>
        </p:nvSpPr>
        <p:spPr>
          <a:xfrm>
            <a:off x="1522412" y="2569651"/>
            <a:ext cx="9144000" cy="297021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400" kern="1200" baseline="0">
                <a:solidFill>
                  <a:srgbClr val="F95700"/>
                </a:solidFill>
                <a:latin typeface="Open Sans"/>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rgbClr val="595959"/>
                </a:solidFill>
                <a:latin typeface="Open Sans"/>
                <a:ea typeface="+mn-ea"/>
                <a:cs typeface="+mn-cs"/>
              </a:defRPr>
            </a:lvl2pPr>
            <a:lvl3pPr marL="1143000" indent="-228600" algn="l" defTabSz="914400" rtl="0" eaLnBrk="1" latinLnBrk="0" hangingPunct="1">
              <a:lnSpc>
                <a:spcPct val="90000"/>
              </a:lnSpc>
              <a:spcBef>
                <a:spcPts val="500"/>
              </a:spcBef>
              <a:buFont typeface="Arial"/>
              <a:buChar char="•"/>
              <a:defRPr sz="1600" kern="1200" baseline="0">
                <a:solidFill>
                  <a:srgbClr val="595959"/>
                </a:solidFill>
                <a:latin typeface="Open Sans"/>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rgbClr val="012169"/>
                </a:solidFill>
                <a:latin typeface="Open Sans"/>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rgbClr val="F95700"/>
                </a:solidFill>
                <a:latin typeface="Open Sans"/>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dirty="0"/>
              <a:t> </a:t>
            </a:r>
          </a:p>
          <a:p>
            <a:pPr algn="ctr"/>
            <a:r>
              <a:rPr lang="en-US" sz="1800" b="1" dirty="0"/>
              <a:t>Robert M. Risch, MD, MBA, FACEP</a:t>
            </a:r>
            <a:endParaRPr lang="en-US" sz="1800" dirty="0"/>
          </a:p>
          <a:p>
            <a:pPr algn="ctr"/>
            <a:r>
              <a:rPr lang="en-US" sz="1800" dirty="0"/>
              <a:t>IES Chief Quality Officer, </a:t>
            </a:r>
          </a:p>
          <a:p>
            <a:pPr algn="ctr"/>
            <a:r>
              <a:rPr lang="en-US" sz="1800" dirty="0"/>
              <a:t>Medical Director and Chief</a:t>
            </a:r>
          </a:p>
          <a:p>
            <a:pPr algn="ctr"/>
            <a:r>
              <a:rPr lang="en-US" sz="1800" dirty="0"/>
              <a:t>Department of Emergency Medicine</a:t>
            </a:r>
          </a:p>
          <a:p>
            <a:pPr algn="ctr"/>
            <a:r>
              <a:rPr lang="en-US" sz="1800" dirty="0"/>
              <a:t>Baylor Scott &amp; White Health at Grapevine</a:t>
            </a:r>
          </a:p>
          <a:p>
            <a:pPr algn="ctr"/>
            <a:r>
              <a:rPr lang="en-US" sz="1800" dirty="0" err="1">
                <a:hlinkClick r:id="rId2"/>
              </a:rPr>
              <a:t>Rrisch@IES.healthcare</a:t>
            </a:r>
            <a:endParaRPr lang="en-US" sz="1800" dirty="0"/>
          </a:p>
          <a:p>
            <a:pPr algn="ctr"/>
            <a:endParaRPr lang="en-US" dirty="0"/>
          </a:p>
          <a:p>
            <a:pPr algn="ctr"/>
            <a:endParaRPr lang="en-US" dirty="0"/>
          </a:p>
        </p:txBody>
      </p:sp>
    </p:spTree>
    <p:extLst>
      <p:ext uri="{BB962C8B-B14F-4D97-AF65-F5344CB8AC3E}">
        <p14:creationId xmlns:p14="http://schemas.microsoft.com/office/powerpoint/2010/main" val="27217917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xmlns="" id="{6BE07600-CA14-4328-ABAD-5B465481B6FE}"/>
              </a:ext>
            </a:extLst>
          </p:cNvPr>
          <p:cNvSpPr>
            <a:spLocks noGrp="1"/>
          </p:cNvSpPr>
          <p:nvPr>
            <p:ph type="body" sz="quarter" idx="11"/>
          </p:nvPr>
        </p:nvSpPr>
        <p:spPr/>
        <p:txBody>
          <a:bodyPr/>
          <a:lstStyle/>
          <a:p>
            <a:r>
              <a:rPr lang="en-US" dirty="0"/>
              <a:t>Before You Embark On This Institutional Or System Quality Program</a:t>
            </a:r>
          </a:p>
        </p:txBody>
      </p:sp>
      <p:sp>
        <p:nvSpPr>
          <p:cNvPr id="3" name="Footer Placeholder 2">
            <a:extLst>
              <a:ext uri="{FF2B5EF4-FFF2-40B4-BE49-F238E27FC236}">
                <a16:creationId xmlns:a16="http://schemas.microsoft.com/office/drawing/2014/main" xmlns="" id="{60103C7D-2533-438C-861D-6030D5C9A37A}"/>
              </a:ext>
            </a:extLst>
          </p:cNvPr>
          <p:cNvSpPr>
            <a:spLocks noGrp="1"/>
          </p:cNvSpPr>
          <p:nvPr>
            <p:ph type="ftr" sz="quarter" idx="3"/>
          </p:nvPr>
        </p:nvSpPr>
        <p:spPr/>
        <p:txBody>
          <a:bodyPr/>
          <a:lstStyle/>
          <a:p>
            <a:endParaRPr lang="en-US"/>
          </a:p>
          <a:p>
            <a:r>
              <a:rPr lang="en-US"/>
              <a:t>©2018 Integrative Emergency Services, LLC. All Rights Reserved  /  Confidential &amp; Proprietary</a:t>
            </a:r>
          </a:p>
          <a:p>
            <a:endParaRPr lang="en-US" dirty="0"/>
          </a:p>
        </p:txBody>
      </p:sp>
      <p:sp>
        <p:nvSpPr>
          <p:cNvPr id="4" name="Slide Number Placeholder 3">
            <a:extLst>
              <a:ext uri="{FF2B5EF4-FFF2-40B4-BE49-F238E27FC236}">
                <a16:creationId xmlns:a16="http://schemas.microsoft.com/office/drawing/2014/main" xmlns="" id="{C08E5DC1-1460-4FB8-9AFB-8905A7787A0D}"/>
              </a:ext>
            </a:extLst>
          </p:cNvPr>
          <p:cNvSpPr>
            <a:spLocks noGrp="1"/>
          </p:cNvSpPr>
          <p:nvPr>
            <p:ph type="sldNum" sz="quarter" idx="4"/>
          </p:nvPr>
        </p:nvSpPr>
        <p:spPr/>
        <p:txBody>
          <a:bodyPr/>
          <a:lstStyle/>
          <a:p>
            <a:fld id="{BE1E3162-417D-4857-B772-BE319D4ECC64}" type="slidenum">
              <a:rPr lang="en-US" smtClean="0"/>
              <a:pPr/>
              <a:t>10</a:t>
            </a:fld>
            <a:endParaRPr lang="en-US"/>
          </a:p>
        </p:txBody>
      </p:sp>
      <p:sp>
        <p:nvSpPr>
          <p:cNvPr id="10" name="Rectangle 9">
            <a:extLst>
              <a:ext uri="{FF2B5EF4-FFF2-40B4-BE49-F238E27FC236}">
                <a16:creationId xmlns:a16="http://schemas.microsoft.com/office/drawing/2014/main" xmlns="" id="{0378FB41-DC85-4628-A779-440C3B8DB2F0}"/>
              </a:ext>
            </a:extLst>
          </p:cNvPr>
          <p:cNvSpPr/>
          <p:nvPr/>
        </p:nvSpPr>
        <p:spPr>
          <a:xfrm>
            <a:off x="1229787" y="2245093"/>
            <a:ext cx="4607159" cy="461665"/>
          </a:xfrm>
          <a:prstGeom prst="rect">
            <a:avLst/>
          </a:prstGeom>
        </p:spPr>
        <p:txBody>
          <a:bodyPr wrap="none">
            <a:spAutoFit/>
          </a:bodyPr>
          <a:lstStyle/>
          <a:p>
            <a:r>
              <a:rPr lang="en-US" sz="2400" b="1" dirty="0">
                <a:solidFill>
                  <a:srgbClr val="F95700"/>
                </a:solidFill>
                <a:latin typeface="+mj-lt"/>
              </a:rPr>
              <a:t>The First Question For You…… </a:t>
            </a:r>
            <a:endParaRPr lang="en-US" sz="2400" dirty="0">
              <a:solidFill>
                <a:srgbClr val="F95700"/>
              </a:solidFill>
              <a:latin typeface="+mj-lt"/>
            </a:endParaRPr>
          </a:p>
        </p:txBody>
      </p:sp>
      <p:sp>
        <p:nvSpPr>
          <p:cNvPr id="11" name="Rectangle 10">
            <a:extLst>
              <a:ext uri="{FF2B5EF4-FFF2-40B4-BE49-F238E27FC236}">
                <a16:creationId xmlns:a16="http://schemas.microsoft.com/office/drawing/2014/main" xmlns="" id="{7469BB96-A772-4861-8FE2-4CB7D9BAD7DB}"/>
              </a:ext>
            </a:extLst>
          </p:cNvPr>
          <p:cNvSpPr/>
          <p:nvPr/>
        </p:nvSpPr>
        <p:spPr>
          <a:xfrm>
            <a:off x="2773235" y="3099506"/>
            <a:ext cx="6127422" cy="1323439"/>
          </a:xfrm>
          <a:prstGeom prst="rect">
            <a:avLst/>
          </a:prstGeom>
        </p:spPr>
        <p:txBody>
          <a:bodyPr wrap="square">
            <a:spAutoFit/>
          </a:bodyPr>
          <a:lstStyle/>
          <a:p>
            <a:pPr algn="ctr"/>
            <a:r>
              <a:rPr lang="en-US" sz="4000" b="1" dirty="0">
                <a:latin typeface="+mj-lt"/>
              </a:rPr>
              <a:t>ARE YOU WILLING TO MAKE SACRIFICE? </a:t>
            </a:r>
            <a:endParaRPr lang="en-US" sz="4000" dirty="0">
              <a:latin typeface="+mj-lt"/>
            </a:endParaRPr>
          </a:p>
        </p:txBody>
      </p:sp>
    </p:spTree>
    <p:extLst>
      <p:ext uri="{BB962C8B-B14F-4D97-AF65-F5344CB8AC3E}">
        <p14:creationId xmlns:p14="http://schemas.microsoft.com/office/powerpoint/2010/main" val="2591866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A9DF32DB-AAC7-4414-8859-862D1A4578D3}"/>
              </a:ext>
            </a:extLst>
          </p:cNvPr>
          <p:cNvSpPr>
            <a:spLocks noGrp="1"/>
          </p:cNvSpPr>
          <p:nvPr>
            <p:ph type="body" sz="quarter" idx="13"/>
          </p:nvPr>
        </p:nvSpPr>
        <p:spPr/>
        <p:txBody>
          <a:bodyPr/>
          <a:lstStyle/>
          <a:p>
            <a:r>
              <a:rPr lang="en-US" sz="2000" dirty="0"/>
              <a:t>Do you really have basic staffing and training?</a:t>
            </a:r>
          </a:p>
          <a:p>
            <a:r>
              <a:rPr lang="en-US" sz="2000" dirty="0"/>
              <a:t>Do you have staff engagement?</a:t>
            </a:r>
          </a:p>
          <a:p>
            <a:r>
              <a:rPr lang="en-US" sz="2000" dirty="0"/>
              <a:t>Be prepared to start at the right level based on reality.</a:t>
            </a:r>
          </a:p>
          <a:p>
            <a:endParaRPr lang="en-US" dirty="0"/>
          </a:p>
        </p:txBody>
      </p:sp>
      <p:sp>
        <p:nvSpPr>
          <p:cNvPr id="5" name="Text Placeholder 4">
            <a:extLst>
              <a:ext uri="{FF2B5EF4-FFF2-40B4-BE49-F238E27FC236}">
                <a16:creationId xmlns:a16="http://schemas.microsoft.com/office/drawing/2014/main" xmlns="" id="{6A7F6EE5-9D75-4AD5-8833-05BEAE4B047D}"/>
              </a:ext>
            </a:extLst>
          </p:cNvPr>
          <p:cNvSpPr>
            <a:spLocks noGrp="1"/>
          </p:cNvSpPr>
          <p:nvPr>
            <p:ph type="body" sz="quarter" idx="11"/>
          </p:nvPr>
        </p:nvSpPr>
        <p:spPr/>
        <p:txBody>
          <a:bodyPr/>
          <a:lstStyle/>
          <a:p>
            <a:r>
              <a:rPr lang="en-US" dirty="0"/>
              <a:t>reality</a:t>
            </a:r>
          </a:p>
        </p:txBody>
      </p:sp>
      <p:sp>
        <p:nvSpPr>
          <p:cNvPr id="3" name="Footer Placeholder 2">
            <a:extLst>
              <a:ext uri="{FF2B5EF4-FFF2-40B4-BE49-F238E27FC236}">
                <a16:creationId xmlns:a16="http://schemas.microsoft.com/office/drawing/2014/main" xmlns="" id="{6CD11C7F-4BE1-432D-A6F4-31CFF94F906F}"/>
              </a:ext>
            </a:extLst>
          </p:cNvPr>
          <p:cNvSpPr>
            <a:spLocks noGrp="1"/>
          </p:cNvSpPr>
          <p:nvPr>
            <p:ph type="ftr" sz="quarter" idx="3"/>
          </p:nvPr>
        </p:nvSpPr>
        <p:spPr/>
        <p:txBody>
          <a:bodyPr/>
          <a:lstStyle/>
          <a:p>
            <a:endParaRPr lang="en-US"/>
          </a:p>
          <a:p>
            <a:pPr algn="l"/>
            <a:r>
              <a:rPr lang="en-US" sz="800"/>
              <a:t>©2018 Integrative Emergency Services, LLC. All Rights Reserved  /  Confidential &amp; Proprietary</a:t>
            </a:r>
          </a:p>
          <a:p>
            <a:endParaRPr lang="en-US" dirty="0"/>
          </a:p>
        </p:txBody>
      </p:sp>
      <p:sp>
        <p:nvSpPr>
          <p:cNvPr id="4" name="Slide Number Placeholder 3">
            <a:extLst>
              <a:ext uri="{FF2B5EF4-FFF2-40B4-BE49-F238E27FC236}">
                <a16:creationId xmlns:a16="http://schemas.microsoft.com/office/drawing/2014/main" xmlns="" id="{428E6873-7393-494C-9734-B3A8392A62A5}"/>
              </a:ext>
            </a:extLst>
          </p:cNvPr>
          <p:cNvSpPr>
            <a:spLocks noGrp="1"/>
          </p:cNvSpPr>
          <p:nvPr>
            <p:ph type="sldNum" sz="quarter" idx="4"/>
          </p:nvPr>
        </p:nvSpPr>
        <p:spPr/>
        <p:txBody>
          <a:bodyPr/>
          <a:lstStyle/>
          <a:p>
            <a:fld id="{BE1E3162-417D-4857-B772-BE319D4ECC64}" type="slidenum">
              <a:rPr lang="en-US" smtClean="0"/>
              <a:t>11</a:t>
            </a:fld>
            <a:endParaRPr lang="en-US"/>
          </a:p>
        </p:txBody>
      </p:sp>
    </p:spTree>
    <p:extLst>
      <p:ext uri="{BB962C8B-B14F-4D97-AF65-F5344CB8AC3E}">
        <p14:creationId xmlns:p14="http://schemas.microsoft.com/office/powerpoint/2010/main" val="2393420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xmlns="" id="{9D2BBDCB-9124-4AA0-AFC0-F8BD36F9E97A}"/>
              </a:ext>
            </a:extLst>
          </p:cNvPr>
          <p:cNvSpPr>
            <a:spLocks noGrp="1"/>
          </p:cNvSpPr>
          <p:nvPr>
            <p:ph type="body" sz="quarter" idx="13"/>
          </p:nvPr>
        </p:nvSpPr>
        <p:spPr/>
        <p:txBody>
          <a:bodyPr/>
          <a:lstStyle/>
          <a:p>
            <a:r>
              <a:rPr lang="en-US" sz="2000" dirty="0"/>
              <a:t>Identify a project.</a:t>
            </a:r>
          </a:p>
          <a:p>
            <a:r>
              <a:rPr lang="en-US" sz="2000" dirty="0"/>
              <a:t>Research best practice, don</a:t>
            </a:r>
            <a:r>
              <a:rPr lang="uk-UA" sz="2000" dirty="0"/>
              <a:t>’</a:t>
            </a:r>
            <a:r>
              <a:rPr lang="en-US" sz="2000" dirty="0"/>
              <a:t>t re-invent the wheel.</a:t>
            </a:r>
          </a:p>
          <a:p>
            <a:r>
              <a:rPr lang="en-US" sz="2000" dirty="0"/>
              <a:t>Use a process improvement methodology.</a:t>
            </a:r>
          </a:p>
          <a:p>
            <a:r>
              <a:rPr lang="en-US" sz="2000" dirty="0"/>
              <a:t>Ask for help!</a:t>
            </a:r>
          </a:p>
          <a:p>
            <a:endParaRPr lang="en-US" dirty="0"/>
          </a:p>
        </p:txBody>
      </p:sp>
      <p:sp>
        <p:nvSpPr>
          <p:cNvPr id="8" name="Text Placeholder 7">
            <a:extLst>
              <a:ext uri="{FF2B5EF4-FFF2-40B4-BE49-F238E27FC236}">
                <a16:creationId xmlns:a16="http://schemas.microsoft.com/office/drawing/2014/main" xmlns="" id="{528E7317-AF9E-48EF-B012-79749A2B7DD1}"/>
              </a:ext>
            </a:extLst>
          </p:cNvPr>
          <p:cNvSpPr>
            <a:spLocks noGrp="1"/>
          </p:cNvSpPr>
          <p:nvPr>
            <p:ph type="body" sz="quarter" idx="11"/>
          </p:nvPr>
        </p:nvSpPr>
        <p:spPr/>
        <p:txBody>
          <a:bodyPr/>
          <a:lstStyle/>
          <a:p>
            <a:r>
              <a:rPr lang="en-US" dirty="0"/>
              <a:t>How to start in quality? </a:t>
            </a:r>
          </a:p>
        </p:txBody>
      </p:sp>
      <p:sp>
        <p:nvSpPr>
          <p:cNvPr id="6" name="Footer Placeholder 5">
            <a:extLst>
              <a:ext uri="{FF2B5EF4-FFF2-40B4-BE49-F238E27FC236}">
                <a16:creationId xmlns:a16="http://schemas.microsoft.com/office/drawing/2014/main" xmlns="" id="{96231013-178B-4217-9260-98F4EA4F83BF}"/>
              </a:ext>
            </a:extLst>
          </p:cNvPr>
          <p:cNvSpPr>
            <a:spLocks noGrp="1"/>
          </p:cNvSpPr>
          <p:nvPr>
            <p:ph type="ftr" sz="quarter" idx="3"/>
          </p:nvPr>
        </p:nvSpPr>
        <p:spPr/>
        <p:txBody>
          <a:bodyPr/>
          <a:lstStyle/>
          <a:p>
            <a:endParaRPr lang="en-US"/>
          </a:p>
          <a:p>
            <a:pPr algn="l"/>
            <a:r>
              <a:rPr lang="en-US" sz="800"/>
              <a:t>©2018 Integrative Emergency Services, LLC. All Rights Reserved  /  Confidential &amp; Proprietary</a:t>
            </a:r>
          </a:p>
          <a:p>
            <a:endParaRPr lang="en-US" dirty="0"/>
          </a:p>
        </p:txBody>
      </p:sp>
      <p:sp>
        <p:nvSpPr>
          <p:cNvPr id="7" name="Slide Number Placeholder 6">
            <a:extLst>
              <a:ext uri="{FF2B5EF4-FFF2-40B4-BE49-F238E27FC236}">
                <a16:creationId xmlns:a16="http://schemas.microsoft.com/office/drawing/2014/main" xmlns="" id="{F3A158B8-C84F-4CEF-B6AA-6C759801F7B2}"/>
              </a:ext>
            </a:extLst>
          </p:cNvPr>
          <p:cNvSpPr>
            <a:spLocks noGrp="1"/>
          </p:cNvSpPr>
          <p:nvPr>
            <p:ph type="sldNum" sz="quarter" idx="4"/>
          </p:nvPr>
        </p:nvSpPr>
        <p:spPr/>
        <p:txBody>
          <a:bodyPr/>
          <a:lstStyle/>
          <a:p>
            <a:fld id="{BE1E3162-417D-4857-B772-BE319D4ECC64}" type="slidenum">
              <a:rPr lang="en-US" smtClean="0"/>
              <a:t>12</a:t>
            </a:fld>
            <a:endParaRPr lang="en-US"/>
          </a:p>
        </p:txBody>
      </p:sp>
    </p:spTree>
    <p:extLst>
      <p:ext uri="{BB962C8B-B14F-4D97-AF65-F5344CB8AC3E}">
        <p14:creationId xmlns:p14="http://schemas.microsoft.com/office/powerpoint/2010/main" val="32967732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6D75773B-D05E-C048-98B5-05D1CC3C06AE}"/>
              </a:ext>
            </a:extLst>
          </p:cNvPr>
          <p:cNvSpPr>
            <a:spLocks noGrp="1"/>
          </p:cNvSpPr>
          <p:nvPr>
            <p:ph type="body" sz="quarter" idx="13"/>
          </p:nvPr>
        </p:nvSpPr>
        <p:spPr/>
        <p:txBody>
          <a:bodyPr/>
          <a:lstStyle/>
          <a:p>
            <a:r>
              <a:rPr lang="en-US" sz="2000" b="1" dirty="0"/>
              <a:t>Problem</a:t>
            </a:r>
            <a:r>
              <a:rPr lang="en-US" sz="2000" dirty="0"/>
              <a:t> – rate is too high at 5%.</a:t>
            </a:r>
          </a:p>
          <a:p>
            <a:r>
              <a:rPr lang="en-US" sz="2000" b="1" dirty="0"/>
              <a:t>Goal </a:t>
            </a:r>
            <a:r>
              <a:rPr lang="en-US" sz="2000" dirty="0"/>
              <a:t>– less than 1% national standard.</a:t>
            </a:r>
          </a:p>
          <a:p>
            <a:r>
              <a:rPr lang="en-US" sz="2000" b="1" dirty="0"/>
              <a:t>Causes</a:t>
            </a:r>
            <a:r>
              <a:rPr lang="en-US" sz="2000" dirty="0"/>
              <a:t> – identified of not following the process; too many different personnel.</a:t>
            </a:r>
          </a:p>
          <a:p>
            <a:r>
              <a:rPr lang="en-US" sz="2000" dirty="0"/>
              <a:t>What can you do to help?</a:t>
            </a:r>
          </a:p>
          <a:p>
            <a:endParaRPr lang="en-US" dirty="0"/>
          </a:p>
        </p:txBody>
      </p:sp>
      <p:sp>
        <p:nvSpPr>
          <p:cNvPr id="4" name="Text Placeholder 3">
            <a:extLst>
              <a:ext uri="{FF2B5EF4-FFF2-40B4-BE49-F238E27FC236}">
                <a16:creationId xmlns:a16="http://schemas.microsoft.com/office/drawing/2014/main" xmlns="" id="{9AB673E2-4C2C-1144-89CE-9F86868BDB82}"/>
              </a:ext>
            </a:extLst>
          </p:cNvPr>
          <p:cNvSpPr>
            <a:spLocks noGrp="1"/>
          </p:cNvSpPr>
          <p:nvPr>
            <p:ph type="body" sz="quarter" idx="11"/>
          </p:nvPr>
        </p:nvSpPr>
        <p:spPr/>
        <p:txBody>
          <a:bodyPr/>
          <a:lstStyle/>
          <a:p>
            <a:r>
              <a:rPr lang="en-US" dirty="0"/>
              <a:t>Example: Blood Culture Contamination</a:t>
            </a:r>
          </a:p>
        </p:txBody>
      </p:sp>
      <p:sp>
        <p:nvSpPr>
          <p:cNvPr id="5" name="Footer Placeholder 4">
            <a:extLst>
              <a:ext uri="{FF2B5EF4-FFF2-40B4-BE49-F238E27FC236}">
                <a16:creationId xmlns:a16="http://schemas.microsoft.com/office/drawing/2014/main" xmlns="" id="{472BB85A-FBB8-044C-87E3-10BA3E52D433}"/>
              </a:ext>
            </a:extLst>
          </p:cNvPr>
          <p:cNvSpPr>
            <a:spLocks noGrp="1"/>
          </p:cNvSpPr>
          <p:nvPr>
            <p:ph type="ftr" sz="quarter" idx="3"/>
          </p:nvPr>
        </p:nvSpPr>
        <p:spPr/>
        <p:txBody>
          <a:bodyPr/>
          <a:lstStyle/>
          <a:p>
            <a:endParaRPr lang="en-US"/>
          </a:p>
          <a:p>
            <a:pPr algn="l"/>
            <a:r>
              <a:rPr lang="en-US" sz="800"/>
              <a:t>©2018 Integrative Emergency Services, LLC. All Rights Reserved  /  Confidential &amp; Proprietary</a:t>
            </a:r>
          </a:p>
          <a:p>
            <a:endParaRPr lang="en-US" dirty="0"/>
          </a:p>
        </p:txBody>
      </p:sp>
      <p:sp>
        <p:nvSpPr>
          <p:cNvPr id="6" name="Slide Number Placeholder 5">
            <a:extLst>
              <a:ext uri="{FF2B5EF4-FFF2-40B4-BE49-F238E27FC236}">
                <a16:creationId xmlns:a16="http://schemas.microsoft.com/office/drawing/2014/main" xmlns="" id="{F3237D68-3553-524D-90B0-8E3CB99600A8}"/>
              </a:ext>
            </a:extLst>
          </p:cNvPr>
          <p:cNvSpPr>
            <a:spLocks noGrp="1"/>
          </p:cNvSpPr>
          <p:nvPr>
            <p:ph type="sldNum" sz="quarter" idx="4"/>
          </p:nvPr>
        </p:nvSpPr>
        <p:spPr/>
        <p:txBody>
          <a:bodyPr/>
          <a:lstStyle/>
          <a:p>
            <a:fld id="{BE1E3162-417D-4857-B772-BE319D4ECC64}" type="slidenum">
              <a:rPr lang="en-US" smtClean="0"/>
              <a:t>13</a:t>
            </a:fld>
            <a:endParaRPr lang="en-US"/>
          </a:p>
        </p:txBody>
      </p:sp>
    </p:spTree>
    <p:extLst>
      <p:ext uri="{BB962C8B-B14F-4D97-AF65-F5344CB8AC3E}">
        <p14:creationId xmlns:p14="http://schemas.microsoft.com/office/powerpoint/2010/main" val="23589345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DAF28705-DE85-AD47-A12A-772A19DAAB6B}"/>
              </a:ext>
            </a:extLst>
          </p:cNvPr>
          <p:cNvSpPr>
            <a:spLocks noGrp="1"/>
          </p:cNvSpPr>
          <p:nvPr>
            <p:ph type="body" sz="quarter" idx="11"/>
          </p:nvPr>
        </p:nvSpPr>
        <p:spPr/>
        <p:txBody>
          <a:bodyPr/>
          <a:lstStyle/>
          <a:p>
            <a:r>
              <a:rPr lang="en-US" dirty="0"/>
              <a:t>Blood Culture Contaminants</a:t>
            </a:r>
          </a:p>
        </p:txBody>
      </p:sp>
      <p:sp>
        <p:nvSpPr>
          <p:cNvPr id="4" name="Footer Placeholder 3">
            <a:extLst>
              <a:ext uri="{FF2B5EF4-FFF2-40B4-BE49-F238E27FC236}">
                <a16:creationId xmlns:a16="http://schemas.microsoft.com/office/drawing/2014/main" xmlns="" id="{CA02020E-7474-3B47-9579-AA041B52838B}"/>
              </a:ext>
            </a:extLst>
          </p:cNvPr>
          <p:cNvSpPr>
            <a:spLocks noGrp="1"/>
          </p:cNvSpPr>
          <p:nvPr>
            <p:ph type="ftr" sz="quarter" idx="3"/>
          </p:nvPr>
        </p:nvSpPr>
        <p:spPr/>
        <p:txBody>
          <a:bodyPr/>
          <a:lstStyle/>
          <a:p>
            <a:endParaRPr lang="en-US"/>
          </a:p>
          <a:p>
            <a:pPr algn="l"/>
            <a:r>
              <a:rPr lang="en-US" sz="800"/>
              <a:t>©2018 Integrative Emergency Services, LLC. All Rights Reserved  /  Confidential &amp; Proprietary</a:t>
            </a:r>
          </a:p>
          <a:p>
            <a:endParaRPr lang="en-US" dirty="0"/>
          </a:p>
        </p:txBody>
      </p:sp>
      <p:sp>
        <p:nvSpPr>
          <p:cNvPr id="5" name="Slide Number Placeholder 4">
            <a:extLst>
              <a:ext uri="{FF2B5EF4-FFF2-40B4-BE49-F238E27FC236}">
                <a16:creationId xmlns:a16="http://schemas.microsoft.com/office/drawing/2014/main" xmlns="" id="{6D9AA433-DE02-1D4E-9619-DD8A11BE5280}"/>
              </a:ext>
            </a:extLst>
          </p:cNvPr>
          <p:cNvSpPr>
            <a:spLocks noGrp="1"/>
          </p:cNvSpPr>
          <p:nvPr>
            <p:ph type="sldNum" sz="quarter" idx="4"/>
          </p:nvPr>
        </p:nvSpPr>
        <p:spPr/>
        <p:txBody>
          <a:bodyPr/>
          <a:lstStyle/>
          <a:p>
            <a:fld id="{BE1E3162-417D-4857-B772-BE319D4ECC64}" type="slidenum">
              <a:rPr lang="en-US" smtClean="0"/>
              <a:t>14</a:t>
            </a:fld>
            <a:endParaRPr lang="en-US"/>
          </a:p>
        </p:txBody>
      </p:sp>
      <p:pic>
        <p:nvPicPr>
          <p:cNvPr id="7" name="Content Placeholder 5">
            <a:extLst>
              <a:ext uri="{FF2B5EF4-FFF2-40B4-BE49-F238E27FC236}">
                <a16:creationId xmlns:a16="http://schemas.microsoft.com/office/drawing/2014/main" xmlns="" id="{093E34FA-E800-41F9-87BD-6D3130021F6B}"/>
              </a:ext>
            </a:extLst>
          </p:cNvPr>
          <p:cNvPicPr>
            <a:picLocks noChangeAspect="1"/>
          </p:cNvPicPr>
          <p:nvPr/>
        </p:nvPicPr>
        <p:blipFill>
          <a:blip r:embed="rId2"/>
          <a:srcRect l="3002" r="3002"/>
          <a:stretch>
            <a:fillRect/>
          </a:stretch>
        </p:blipFill>
        <p:spPr>
          <a:xfrm>
            <a:off x="1794854" y="1712664"/>
            <a:ext cx="8216412" cy="4533250"/>
          </a:xfrm>
          <a:prstGeom prst="rect">
            <a:avLst/>
          </a:prstGeom>
        </p:spPr>
      </p:pic>
    </p:spTree>
    <p:extLst>
      <p:ext uri="{BB962C8B-B14F-4D97-AF65-F5344CB8AC3E}">
        <p14:creationId xmlns:p14="http://schemas.microsoft.com/office/powerpoint/2010/main" val="19763527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B4B7744C-C72C-47AB-A529-399A715BDD33}"/>
              </a:ext>
            </a:extLst>
          </p:cNvPr>
          <p:cNvSpPr>
            <a:spLocks noGrp="1"/>
          </p:cNvSpPr>
          <p:nvPr>
            <p:ph type="body" sz="quarter" idx="11"/>
          </p:nvPr>
        </p:nvSpPr>
        <p:spPr/>
        <p:txBody>
          <a:bodyPr/>
          <a:lstStyle/>
          <a:p>
            <a:r>
              <a:rPr lang="en-US" dirty="0"/>
              <a:t>Taking it to the next level</a:t>
            </a:r>
          </a:p>
        </p:txBody>
      </p:sp>
      <p:sp>
        <p:nvSpPr>
          <p:cNvPr id="3" name="Footer Placeholder 2">
            <a:extLst>
              <a:ext uri="{FF2B5EF4-FFF2-40B4-BE49-F238E27FC236}">
                <a16:creationId xmlns:a16="http://schemas.microsoft.com/office/drawing/2014/main" xmlns="" id="{15FC3B14-2096-4C9F-9985-9AD0D353CC81}"/>
              </a:ext>
            </a:extLst>
          </p:cNvPr>
          <p:cNvSpPr>
            <a:spLocks noGrp="1"/>
          </p:cNvSpPr>
          <p:nvPr>
            <p:ph type="ftr" sz="quarter" idx="3"/>
          </p:nvPr>
        </p:nvSpPr>
        <p:spPr/>
        <p:txBody>
          <a:bodyPr/>
          <a:lstStyle/>
          <a:p>
            <a:endParaRPr lang="en-US"/>
          </a:p>
          <a:p>
            <a:pPr algn="l"/>
            <a:r>
              <a:rPr lang="en-US" sz="800"/>
              <a:t>©2018 Integrative Emergency Services, LLC. All Rights Reserved  /  Confidential &amp; Proprietary</a:t>
            </a:r>
          </a:p>
          <a:p>
            <a:endParaRPr lang="en-US" dirty="0"/>
          </a:p>
        </p:txBody>
      </p:sp>
      <p:sp>
        <p:nvSpPr>
          <p:cNvPr id="4" name="Slide Number Placeholder 3">
            <a:extLst>
              <a:ext uri="{FF2B5EF4-FFF2-40B4-BE49-F238E27FC236}">
                <a16:creationId xmlns:a16="http://schemas.microsoft.com/office/drawing/2014/main" xmlns="" id="{E0D0B3C1-3B2A-4318-9C2A-B86BF4B6CB1E}"/>
              </a:ext>
            </a:extLst>
          </p:cNvPr>
          <p:cNvSpPr>
            <a:spLocks noGrp="1"/>
          </p:cNvSpPr>
          <p:nvPr>
            <p:ph type="sldNum" sz="quarter" idx="4"/>
          </p:nvPr>
        </p:nvSpPr>
        <p:spPr/>
        <p:txBody>
          <a:bodyPr/>
          <a:lstStyle/>
          <a:p>
            <a:fld id="{BE1E3162-417D-4857-B772-BE319D4ECC64}" type="slidenum">
              <a:rPr lang="en-US" smtClean="0"/>
              <a:t>15</a:t>
            </a:fld>
            <a:endParaRPr lang="en-US"/>
          </a:p>
        </p:txBody>
      </p:sp>
      <p:pic>
        <p:nvPicPr>
          <p:cNvPr id="11" name="Picture 10" descr="A group of people sitting at a table&#10;&#10;Description generated with very high confidence">
            <a:extLst>
              <a:ext uri="{FF2B5EF4-FFF2-40B4-BE49-F238E27FC236}">
                <a16:creationId xmlns:a16="http://schemas.microsoft.com/office/drawing/2014/main" xmlns="" id="{8D8B7ACD-B208-41AD-A435-5E042C067EDF}"/>
              </a:ext>
            </a:extLst>
          </p:cNvPr>
          <p:cNvPicPr>
            <a:picLocks noChangeAspect="1"/>
          </p:cNvPicPr>
          <p:nvPr/>
        </p:nvPicPr>
        <p:blipFill>
          <a:blip r:embed="rId3"/>
          <a:stretch>
            <a:fillRect/>
          </a:stretch>
        </p:blipFill>
        <p:spPr>
          <a:xfrm>
            <a:off x="2570436" y="1688186"/>
            <a:ext cx="6488722" cy="4330827"/>
          </a:xfrm>
          <a:prstGeom prst="rect">
            <a:avLst/>
          </a:prstGeom>
        </p:spPr>
      </p:pic>
    </p:spTree>
    <p:extLst>
      <p:ext uri="{BB962C8B-B14F-4D97-AF65-F5344CB8AC3E}">
        <p14:creationId xmlns:p14="http://schemas.microsoft.com/office/powerpoint/2010/main" val="19945071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xmlns="" id="{EAF4DD59-0E82-40FF-885D-E4B195150305}"/>
              </a:ext>
            </a:extLst>
          </p:cNvPr>
          <p:cNvSpPr>
            <a:spLocks noGrp="1"/>
          </p:cNvSpPr>
          <p:nvPr>
            <p:ph type="ftr" sz="quarter" idx="3"/>
          </p:nvPr>
        </p:nvSpPr>
        <p:spPr/>
        <p:txBody>
          <a:bodyPr/>
          <a:lstStyle/>
          <a:p>
            <a:endParaRPr lang="en-US"/>
          </a:p>
          <a:p>
            <a:pPr algn="l"/>
            <a:r>
              <a:rPr lang="en-US" sz="800"/>
              <a:t>©2018 Integrative Emergency Services, LLC. All Rights Reserved  /  Confidential &amp; Proprietary</a:t>
            </a:r>
          </a:p>
          <a:p>
            <a:endParaRPr lang="en-US" dirty="0"/>
          </a:p>
        </p:txBody>
      </p:sp>
      <p:sp>
        <p:nvSpPr>
          <p:cNvPr id="4" name="Slide Number Placeholder 3">
            <a:extLst>
              <a:ext uri="{FF2B5EF4-FFF2-40B4-BE49-F238E27FC236}">
                <a16:creationId xmlns:a16="http://schemas.microsoft.com/office/drawing/2014/main" xmlns="" id="{2C63CA5F-1BAB-453E-93AE-7A027F95DBF6}"/>
              </a:ext>
            </a:extLst>
          </p:cNvPr>
          <p:cNvSpPr>
            <a:spLocks noGrp="1"/>
          </p:cNvSpPr>
          <p:nvPr>
            <p:ph type="sldNum" sz="quarter" idx="4"/>
          </p:nvPr>
        </p:nvSpPr>
        <p:spPr/>
        <p:txBody>
          <a:bodyPr/>
          <a:lstStyle/>
          <a:p>
            <a:fld id="{BE1E3162-417D-4857-B772-BE319D4ECC64}" type="slidenum">
              <a:rPr lang="en-US" smtClean="0"/>
              <a:t>16</a:t>
            </a:fld>
            <a:endParaRPr lang="en-US"/>
          </a:p>
        </p:txBody>
      </p:sp>
      <p:pic>
        <p:nvPicPr>
          <p:cNvPr id="6" name="Content Placeholder 3">
            <a:extLst>
              <a:ext uri="{FF2B5EF4-FFF2-40B4-BE49-F238E27FC236}">
                <a16:creationId xmlns:a16="http://schemas.microsoft.com/office/drawing/2014/main" xmlns="" id="{E2064152-B8A3-4332-8097-DC1780B72A9A}"/>
              </a:ext>
            </a:extLst>
          </p:cNvPr>
          <p:cNvPicPr>
            <a:picLocks noChangeAspect="1"/>
          </p:cNvPicPr>
          <p:nvPr/>
        </p:nvPicPr>
        <p:blipFill rotWithShape="1">
          <a:blip r:embed="rId3"/>
          <a:srcRect l="2" t="-45811" r="-205429" b="-1991"/>
          <a:stretch/>
        </p:blipFill>
        <p:spPr>
          <a:xfrm>
            <a:off x="655238" y="224806"/>
            <a:ext cx="7027607" cy="6134279"/>
          </a:xfrm>
          <a:prstGeom prst="rect">
            <a:avLst/>
          </a:prstGeom>
        </p:spPr>
      </p:pic>
      <p:pic>
        <p:nvPicPr>
          <p:cNvPr id="7" name="Picture 6">
            <a:extLst>
              <a:ext uri="{FF2B5EF4-FFF2-40B4-BE49-F238E27FC236}">
                <a16:creationId xmlns:a16="http://schemas.microsoft.com/office/drawing/2014/main" xmlns="" id="{1380246F-6280-4C93-B009-BF3430FE0BD1}"/>
              </a:ext>
            </a:extLst>
          </p:cNvPr>
          <p:cNvPicPr>
            <a:picLocks noChangeAspect="1"/>
          </p:cNvPicPr>
          <p:nvPr/>
        </p:nvPicPr>
        <p:blipFill>
          <a:blip r:embed="rId4"/>
          <a:stretch>
            <a:fillRect/>
          </a:stretch>
        </p:blipFill>
        <p:spPr>
          <a:xfrm>
            <a:off x="5976966" y="5034017"/>
            <a:ext cx="4025357" cy="1688447"/>
          </a:xfrm>
          <a:prstGeom prst="rect">
            <a:avLst/>
          </a:prstGeom>
        </p:spPr>
      </p:pic>
      <p:pic>
        <p:nvPicPr>
          <p:cNvPr id="8" name="Picture 7">
            <a:extLst>
              <a:ext uri="{FF2B5EF4-FFF2-40B4-BE49-F238E27FC236}">
                <a16:creationId xmlns:a16="http://schemas.microsoft.com/office/drawing/2014/main" xmlns="" id="{74FF8D2E-A86F-4D9B-864A-6FA0184B612E}"/>
              </a:ext>
            </a:extLst>
          </p:cNvPr>
          <p:cNvPicPr>
            <a:picLocks noChangeAspect="1"/>
          </p:cNvPicPr>
          <p:nvPr/>
        </p:nvPicPr>
        <p:blipFill>
          <a:blip r:embed="rId5"/>
          <a:stretch>
            <a:fillRect/>
          </a:stretch>
        </p:blipFill>
        <p:spPr>
          <a:xfrm>
            <a:off x="3317884" y="4984611"/>
            <a:ext cx="1493619" cy="1345634"/>
          </a:xfrm>
          <a:prstGeom prst="rect">
            <a:avLst/>
          </a:prstGeom>
        </p:spPr>
      </p:pic>
      <p:pic>
        <p:nvPicPr>
          <p:cNvPr id="9" name="Picture 8">
            <a:extLst>
              <a:ext uri="{FF2B5EF4-FFF2-40B4-BE49-F238E27FC236}">
                <a16:creationId xmlns:a16="http://schemas.microsoft.com/office/drawing/2014/main" xmlns="" id="{284ADCCE-285A-4550-99CA-2DB061381FF3}"/>
              </a:ext>
            </a:extLst>
          </p:cNvPr>
          <p:cNvPicPr>
            <a:picLocks noChangeAspect="1"/>
          </p:cNvPicPr>
          <p:nvPr/>
        </p:nvPicPr>
        <p:blipFill>
          <a:blip r:embed="rId6"/>
          <a:stretch>
            <a:fillRect/>
          </a:stretch>
        </p:blipFill>
        <p:spPr>
          <a:xfrm>
            <a:off x="7271122" y="450616"/>
            <a:ext cx="1776041" cy="1776041"/>
          </a:xfrm>
          <a:prstGeom prst="rect">
            <a:avLst/>
          </a:prstGeom>
        </p:spPr>
      </p:pic>
      <p:pic>
        <p:nvPicPr>
          <p:cNvPr id="10" name="Picture 9">
            <a:extLst>
              <a:ext uri="{FF2B5EF4-FFF2-40B4-BE49-F238E27FC236}">
                <a16:creationId xmlns:a16="http://schemas.microsoft.com/office/drawing/2014/main" xmlns="" id="{4BFFFAEB-9667-4293-B485-7F647FC84573}"/>
              </a:ext>
            </a:extLst>
          </p:cNvPr>
          <p:cNvPicPr>
            <a:picLocks noChangeAspect="1"/>
          </p:cNvPicPr>
          <p:nvPr/>
        </p:nvPicPr>
        <p:blipFill>
          <a:blip r:embed="rId7"/>
          <a:stretch>
            <a:fillRect/>
          </a:stretch>
        </p:blipFill>
        <p:spPr>
          <a:xfrm>
            <a:off x="8287122" y="2668958"/>
            <a:ext cx="1776041" cy="1776041"/>
          </a:xfrm>
          <a:prstGeom prst="rect">
            <a:avLst/>
          </a:prstGeom>
        </p:spPr>
      </p:pic>
      <p:sp>
        <p:nvSpPr>
          <p:cNvPr id="11" name="TextBox 10">
            <a:extLst>
              <a:ext uri="{FF2B5EF4-FFF2-40B4-BE49-F238E27FC236}">
                <a16:creationId xmlns:a16="http://schemas.microsoft.com/office/drawing/2014/main" xmlns="" id="{7A9E82C2-616C-44DD-BF48-12DC7ACF737E}"/>
              </a:ext>
            </a:extLst>
          </p:cNvPr>
          <p:cNvSpPr txBox="1"/>
          <p:nvPr/>
        </p:nvSpPr>
        <p:spPr>
          <a:xfrm>
            <a:off x="763572" y="498915"/>
            <a:ext cx="2360967" cy="707886"/>
          </a:xfrm>
          <a:prstGeom prst="rect">
            <a:avLst/>
          </a:prstGeom>
          <a:noFill/>
        </p:spPr>
        <p:txBody>
          <a:bodyPr wrap="none" rtlCol="0">
            <a:spAutoFit/>
          </a:bodyPr>
          <a:lstStyle/>
          <a:p>
            <a:r>
              <a:rPr lang="en-US" sz="4000" dirty="0">
                <a:latin typeface="+mj-lt"/>
              </a:rPr>
              <a:t>GET HELP</a:t>
            </a:r>
          </a:p>
        </p:txBody>
      </p:sp>
      <p:pic>
        <p:nvPicPr>
          <p:cNvPr id="12" name="Picture 11">
            <a:extLst>
              <a:ext uri="{FF2B5EF4-FFF2-40B4-BE49-F238E27FC236}">
                <a16:creationId xmlns:a16="http://schemas.microsoft.com/office/drawing/2014/main" xmlns="" id="{A09BD8E9-8895-4089-BEC9-92F61C89459E}"/>
              </a:ext>
            </a:extLst>
          </p:cNvPr>
          <p:cNvPicPr>
            <a:picLocks noChangeAspect="1"/>
          </p:cNvPicPr>
          <p:nvPr/>
        </p:nvPicPr>
        <p:blipFill>
          <a:blip r:embed="rId8"/>
          <a:stretch>
            <a:fillRect/>
          </a:stretch>
        </p:blipFill>
        <p:spPr>
          <a:xfrm>
            <a:off x="4095794" y="685402"/>
            <a:ext cx="2846140" cy="3302537"/>
          </a:xfrm>
          <a:prstGeom prst="rect">
            <a:avLst/>
          </a:prstGeom>
        </p:spPr>
      </p:pic>
      <p:sp>
        <p:nvSpPr>
          <p:cNvPr id="13" name="TextBox 12">
            <a:extLst>
              <a:ext uri="{FF2B5EF4-FFF2-40B4-BE49-F238E27FC236}">
                <a16:creationId xmlns:a16="http://schemas.microsoft.com/office/drawing/2014/main" xmlns="" id="{225B8113-B42D-4799-B4A8-848F282A32B4}"/>
              </a:ext>
            </a:extLst>
          </p:cNvPr>
          <p:cNvSpPr txBox="1"/>
          <p:nvPr/>
        </p:nvSpPr>
        <p:spPr>
          <a:xfrm>
            <a:off x="9307981" y="6610428"/>
            <a:ext cx="1859805" cy="215444"/>
          </a:xfrm>
          <a:prstGeom prst="rect">
            <a:avLst/>
          </a:prstGeom>
          <a:noFill/>
        </p:spPr>
        <p:txBody>
          <a:bodyPr wrap="none" rtlCol="0">
            <a:spAutoFit/>
          </a:bodyPr>
          <a:lstStyle/>
          <a:p>
            <a:r>
              <a:rPr lang="en-US" sz="800" i="1" dirty="0">
                <a:solidFill>
                  <a:srgbClr val="595959"/>
                </a:solidFill>
                <a:latin typeface="+mj-lt"/>
              </a:rPr>
              <a:t>Personal images of Robert Risch, MD</a:t>
            </a:r>
          </a:p>
        </p:txBody>
      </p:sp>
    </p:spTree>
    <p:extLst>
      <p:ext uri="{BB962C8B-B14F-4D97-AF65-F5344CB8AC3E}">
        <p14:creationId xmlns:p14="http://schemas.microsoft.com/office/powerpoint/2010/main" val="22551663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8D4D60A6-A33D-4961-B8C5-206E631EFC9E}"/>
              </a:ext>
            </a:extLst>
          </p:cNvPr>
          <p:cNvSpPr>
            <a:spLocks noGrp="1"/>
          </p:cNvSpPr>
          <p:nvPr>
            <p:ph type="body" sz="quarter" idx="11"/>
          </p:nvPr>
        </p:nvSpPr>
        <p:spPr/>
        <p:txBody>
          <a:bodyPr/>
          <a:lstStyle/>
          <a:p>
            <a:r>
              <a:rPr lang="en-US" dirty="0"/>
              <a:t>infrastructure</a:t>
            </a:r>
          </a:p>
        </p:txBody>
      </p:sp>
      <p:sp>
        <p:nvSpPr>
          <p:cNvPr id="3" name="Footer Placeholder 2">
            <a:extLst>
              <a:ext uri="{FF2B5EF4-FFF2-40B4-BE49-F238E27FC236}">
                <a16:creationId xmlns:a16="http://schemas.microsoft.com/office/drawing/2014/main" xmlns="" id="{DADB76A4-FA12-4033-A1DF-1E694E0E7607}"/>
              </a:ext>
            </a:extLst>
          </p:cNvPr>
          <p:cNvSpPr>
            <a:spLocks noGrp="1"/>
          </p:cNvSpPr>
          <p:nvPr>
            <p:ph type="ftr" sz="quarter" idx="3"/>
          </p:nvPr>
        </p:nvSpPr>
        <p:spPr/>
        <p:txBody>
          <a:bodyPr/>
          <a:lstStyle/>
          <a:p>
            <a:endParaRPr lang="en-US"/>
          </a:p>
          <a:p>
            <a:pPr algn="l"/>
            <a:r>
              <a:rPr lang="en-US" sz="800"/>
              <a:t>©2018 Integrative Emergency Services, LLC. All Rights Reserved  /  Confidential &amp; Proprietary</a:t>
            </a:r>
          </a:p>
          <a:p>
            <a:endParaRPr lang="en-US" dirty="0"/>
          </a:p>
        </p:txBody>
      </p:sp>
      <p:sp>
        <p:nvSpPr>
          <p:cNvPr id="4" name="Slide Number Placeholder 3">
            <a:extLst>
              <a:ext uri="{FF2B5EF4-FFF2-40B4-BE49-F238E27FC236}">
                <a16:creationId xmlns:a16="http://schemas.microsoft.com/office/drawing/2014/main" xmlns="" id="{E8369884-FA9B-4368-9434-8C006576981C}"/>
              </a:ext>
            </a:extLst>
          </p:cNvPr>
          <p:cNvSpPr>
            <a:spLocks noGrp="1"/>
          </p:cNvSpPr>
          <p:nvPr>
            <p:ph type="sldNum" sz="quarter" idx="4"/>
          </p:nvPr>
        </p:nvSpPr>
        <p:spPr/>
        <p:txBody>
          <a:bodyPr/>
          <a:lstStyle/>
          <a:p>
            <a:fld id="{BE1E3162-417D-4857-B772-BE319D4ECC64}" type="slidenum">
              <a:rPr lang="en-US" smtClean="0"/>
              <a:t>17</a:t>
            </a:fld>
            <a:endParaRPr lang="en-US"/>
          </a:p>
        </p:txBody>
      </p:sp>
      <p:graphicFrame>
        <p:nvGraphicFramePr>
          <p:cNvPr id="7" name="Content Placeholder 2">
            <a:extLst>
              <a:ext uri="{FF2B5EF4-FFF2-40B4-BE49-F238E27FC236}">
                <a16:creationId xmlns:a16="http://schemas.microsoft.com/office/drawing/2014/main" xmlns="" id="{2D890656-721B-4352-AED7-BEFF1E64641A}"/>
              </a:ext>
            </a:extLst>
          </p:cNvPr>
          <p:cNvGraphicFramePr>
            <a:graphicFrameLocks/>
          </p:cNvGraphicFramePr>
          <p:nvPr>
            <p:extLst>
              <p:ext uri="{D42A27DB-BD31-4B8C-83A1-F6EECF244321}">
                <p14:modId xmlns:p14="http://schemas.microsoft.com/office/powerpoint/2010/main" val="3089745714"/>
              </p:ext>
            </p:extLst>
          </p:nvPr>
        </p:nvGraphicFramePr>
        <p:xfrm>
          <a:off x="2690018" y="1190625"/>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87323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xmlns="" id="{A767DCEA-4BAB-48BC-8C16-0E8BC79815D3}"/>
              </a:ext>
            </a:extLst>
          </p:cNvPr>
          <p:cNvSpPr>
            <a:spLocks noGrp="1"/>
          </p:cNvSpPr>
          <p:nvPr>
            <p:ph type="body" sz="quarter" idx="11"/>
          </p:nvPr>
        </p:nvSpPr>
        <p:spPr/>
        <p:txBody>
          <a:bodyPr/>
          <a:lstStyle/>
          <a:p>
            <a:r>
              <a:rPr lang="en-US" dirty="0"/>
              <a:t>How Do You Change Your Organization?</a:t>
            </a:r>
          </a:p>
        </p:txBody>
      </p:sp>
      <p:sp>
        <p:nvSpPr>
          <p:cNvPr id="3" name="Footer Placeholder 2">
            <a:extLst>
              <a:ext uri="{FF2B5EF4-FFF2-40B4-BE49-F238E27FC236}">
                <a16:creationId xmlns:a16="http://schemas.microsoft.com/office/drawing/2014/main" xmlns="" id="{28E78A1A-C0D2-4838-95AA-1EBE35B246EA}"/>
              </a:ext>
            </a:extLst>
          </p:cNvPr>
          <p:cNvSpPr>
            <a:spLocks noGrp="1"/>
          </p:cNvSpPr>
          <p:nvPr>
            <p:ph type="ftr" sz="quarter" idx="3"/>
          </p:nvPr>
        </p:nvSpPr>
        <p:spPr/>
        <p:txBody>
          <a:bodyPr/>
          <a:lstStyle/>
          <a:p>
            <a:endParaRPr lang="en-US"/>
          </a:p>
          <a:p>
            <a:pPr algn="l"/>
            <a:r>
              <a:rPr lang="en-US" sz="800"/>
              <a:t>©2018 Integrative Emergency Services, LLC. All Rights Reserved  /  Confidential &amp; Proprietary</a:t>
            </a:r>
          </a:p>
          <a:p>
            <a:endParaRPr lang="en-US" dirty="0"/>
          </a:p>
        </p:txBody>
      </p:sp>
      <p:sp>
        <p:nvSpPr>
          <p:cNvPr id="4" name="Slide Number Placeholder 3">
            <a:extLst>
              <a:ext uri="{FF2B5EF4-FFF2-40B4-BE49-F238E27FC236}">
                <a16:creationId xmlns:a16="http://schemas.microsoft.com/office/drawing/2014/main" xmlns="" id="{F27944C7-1471-45FD-9E28-E12BC91A4AA0}"/>
              </a:ext>
            </a:extLst>
          </p:cNvPr>
          <p:cNvSpPr>
            <a:spLocks noGrp="1"/>
          </p:cNvSpPr>
          <p:nvPr>
            <p:ph type="sldNum" sz="quarter" idx="4"/>
          </p:nvPr>
        </p:nvSpPr>
        <p:spPr/>
        <p:txBody>
          <a:bodyPr/>
          <a:lstStyle/>
          <a:p>
            <a:fld id="{BE1E3162-417D-4857-B772-BE319D4ECC64}" type="slidenum">
              <a:rPr lang="en-US" smtClean="0"/>
              <a:t>18</a:t>
            </a:fld>
            <a:endParaRPr lang="en-US"/>
          </a:p>
        </p:txBody>
      </p:sp>
      <p:pic>
        <p:nvPicPr>
          <p:cNvPr id="7" name="Content Placeholder 10">
            <a:extLst>
              <a:ext uri="{FF2B5EF4-FFF2-40B4-BE49-F238E27FC236}">
                <a16:creationId xmlns:a16="http://schemas.microsoft.com/office/drawing/2014/main" xmlns="" id="{B98E70C5-CC8E-423A-B383-D0B4514147E4}"/>
              </a:ext>
            </a:extLst>
          </p:cNvPr>
          <p:cNvPicPr>
            <a:picLocks noChangeAspect="1"/>
          </p:cNvPicPr>
          <p:nvPr/>
        </p:nvPicPr>
        <p:blipFill rotWithShape="1">
          <a:blip r:embed="rId2"/>
          <a:srcRect t="239" b="-457"/>
          <a:stretch/>
        </p:blipFill>
        <p:spPr>
          <a:xfrm>
            <a:off x="7142818" y="1929041"/>
            <a:ext cx="3767137" cy="4570412"/>
          </a:xfrm>
          <a:prstGeom prst="rect">
            <a:avLst/>
          </a:prstGeom>
        </p:spPr>
      </p:pic>
      <p:sp>
        <p:nvSpPr>
          <p:cNvPr id="8" name="TextBox 7">
            <a:extLst>
              <a:ext uri="{FF2B5EF4-FFF2-40B4-BE49-F238E27FC236}">
                <a16:creationId xmlns:a16="http://schemas.microsoft.com/office/drawing/2014/main" xmlns="" id="{82D20905-6162-4857-8F21-2D5D7A3B24B8}"/>
              </a:ext>
            </a:extLst>
          </p:cNvPr>
          <p:cNvSpPr txBox="1"/>
          <p:nvPr/>
        </p:nvSpPr>
        <p:spPr>
          <a:xfrm>
            <a:off x="8610600" y="6642556"/>
            <a:ext cx="1816523" cy="215444"/>
          </a:xfrm>
          <a:prstGeom prst="rect">
            <a:avLst/>
          </a:prstGeom>
          <a:noFill/>
        </p:spPr>
        <p:txBody>
          <a:bodyPr wrap="none" rtlCol="0">
            <a:spAutoFit/>
          </a:bodyPr>
          <a:lstStyle/>
          <a:p>
            <a:r>
              <a:rPr lang="en-US" sz="800" dirty="0">
                <a:solidFill>
                  <a:srgbClr val="595959"/>
                </a:solidFill>
                <a:latin typeface="+mj-lt"/>
              </a:rPr>
              <a:t>Personal image of Robert Risch, MD</a:t>
            </a:r>
          </a:p>
        </p:txBody>
      </p:sp>
      <p:sp>
        <p:nvSpPr>
          <p:cNvPr id="11" name="Text Placeholder 10">
            <a:extLst>
              <a:ext uri="{FF2B5EF4-FFF2-40B4-BE49-F238E27FC236}">
                <a16:creationId xmlns:a16="http://schemas.microsoft.com/office/drawing/2014/main" xmlns="" id="{6AF95B55-2DB1-481E-AA8E-9CAE6A4A052A}"/>
              </a:ext>
            </a:extLst>
          </p:cNvPr>
          <p:cNvSpPr>
            <a:spLocks noGrp="1"/>
          </p:cNvSpPr>
          <p:nvPr>
            <p:ph type="body" sz="quarter" idx="13"/>
          </p:nvPr>
        </p:nvSpPr>
        <p:spPr/>
        <p:txBody>
          <a:bodyPr/>
          <a:lstStyle/>
          <a:p>
            <a:pPr>
              <a:lnSpc>
                <a:spcPct val="140000"/>
              </a:lnSpc>
            </a:pPr>
            <a:r>
              <a:rPr lang="en-US" sz="1800" dirty="0"/>
              <a:t>Develop a Sense Of Urgency.</a:t>
            </a:r>
          </a:p>
          <a:p>
            <a:pPr>
              <a:lnSpc>
                <a:spcPct val="140000"/>
              </a:lnSpc>
            </a:pPr>
            <a:r>
              <a:rPr lang="en-US" sz="1800" dirty="0"/>
              <a:t>Forming a Powerful Guiding Coalition.</a:t>
            </a:r>
          </a:p>
          <a:p>
            <a:pPr>
              <a:lnSpc>
                <a:spcPct val="140000"/>
              </a:lnSpc>
            </a:pPr>
            <a:r>
              <a:rPr lang="en-US" sz="1800" dirty="0"/>
              <a:t>Creating a Vision.</a:t>
            </a:r>
          </a:p>
          <a:p>
            <a:pPr>
              <a:lnSpc>
                <a:spcPct val="140000"/>
              </a:lnSpc>
            </a:pPr>
            <a:r>
              <a:rPr lang="en-US" sz="1800" dirty="0"/>
              <a:t>Communicating the Vision.</a:t>
            </a:r>
          </a:p>
          <a:p>
            <a:pPr>
              <a:lnSpc>
                <a:spcPct val="140000"/>
              </a:lnSpc>
            </a:pPr>
            <a:r>
              <a:rPr lang="en-US" sz="1800" dirty="0"/>
              <a:t>Empowering Others To Act On the Vision.</a:t>
            </a:r>
          </a:p>
          <a:p>
            <a:pPr>
              <a:lnSpc>
                <a:spcPct val="140000"/>
              </a:lnSpc>
            </a:pPr>
            <a:r>
              <a:rPr lang="en-US" sz="1800" dirty="0"/>
              <a:t>Planning For and Creating Short- Term Wins.</a:t>
            </a:r>
          </a:p>
          <a:p>
            <a:pPr>
              <a:lnSpc>
                <a:spcPct val="140000"/>
              </a:lnSpc>
            </a:pPr>
            <a:r>
              <a:rPr lang="en-US" sz="1800" dirty="0"/>
              <a:t>Consolidating Improvements and Producing Still More Change.</a:t>
            </a:r>
          </a:p>
          <a:p>
            <a:pPr>
              <a:lnSpc>
                <a:spcPct val="140000"/>
              </a:lnSpc>
            </a:pPr>
            <a:r>
              <a:rPr lang="en-US" sz="1800" dirty="0"/>
              <a:t>Institutionalizing New Approaches.</a:t>
            </a:r>
          </a:p>
          <a:p>
            <a:endParaRPr lang="en-US" dirty="0"/>
          </a:p>
        </p:txBody>
      </p:sp>
    </p:spTree>
    <p:extLst>
      <p:ext uri="{BB962C8B-B14F-4D97-AF65-F5344CB8AC3E}">
        <p14:creationId xmlns:p14="http://schemas.microsoft.com/office/powerpoint/2010/main" val="23278062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A0D4AD56-9753-414E-918D-30AC1E9E7520}"/>
              </a:ext>
            </a:extLst>
          </p:cNvPr>
          <p:cNvSpPr>
            <a:spLocks noGrp="1"/>
          </p:cNvSpPr>
          <p:nvPr>
            <p:ph type="body" sz="quarter" idx="13"/>
          </p:nvPr>
        </p:nvSpPr>
        <p:spPr>
          <a:xfrm>
            <a:off x="954088" y="1930400"/>
            <a:ext cx="10709376" cy="4449763"/>
          </a:xfrm>
        </p:spPr>
        <p:txBody>
          <a:bodyPr/>
          <a:lstStyle/>
          <a:p>
            <a:r>
              <a:rPr lang="en-US" sz="1800" dirty="0"/>
              <a:t>Home Grown</a:t>
            </a:r>
          </a:p>
          <a:p>
            <a:pPr lvl="1"/>
            <a:r>
              <a:rPr lang="en-US" sz="1800" dirty="0"/>
              <a:t>Build your own</a:t>
            </a:r>
          </a:p>
          <a:p>
            <a:pPr lvl="1"/>
            <a:r>
              <a:rPr lang="en-US" sz="1800" dirty="0"/>
              <a:t>A Top-Five List for Emergency Medicine : A Pilot Project to Improve the Value of Emergency Care. </a:t>
            </a:r>
            <a:r>
              <a:rPr lang="en-US" sz="1200" dirty="0"/>
              <a:t>Jeremiah D. Schuur, MD, MHS; Dylan P. Carney, MS; Everett T. Lyn, MD; Ali S. Raja, MD, MBA, MPH; John A. Michael, MD, FRCPC; Nicholas G. Ross, MD, MS; Arjun K. Venkatesh, MD, MBA </a:t>
            </a:r>
            <a:r>
              <a:rPr lang="en-US" sz="1200" u="sng" dirty="0">
                <a:hlinkClick r:id="rId2" tooltip="JAMA internal medicine."/>
              </a:rPr>
              <a:t>JAMA Intern Med.</a:t>
            </a:r>
            <a:r>
              <a:rPr lang="en-US" sz="1200" dirty="0"/>
              <a:t> 2014 Apr;174(4):509-15.</a:t>
            </a:r>
          </a:p>
          <a:p>
            <a:r>
              <a:rPr lang="en-US" sz="1800" dirty="0"/>
              <a:t>Equal</a:t>
            </a:r>
          </a:p>
          <a:p>
            <a:r>
              <a:rPr lang="en-US" sz="1800" dirty="0"/>
              <a:t>CEDR</a:t>
            </a:r>
          </a:p>
          <a:p>
            <a:r>
              <a:rPr lang="en-US" sz="1800" dirty="0"/>
              <a:t>Choosing Wisely</a:t>
            </a:r>
          </a:p>
          <a:p>
            <a:endParaRPr lang="en-US" dirty="0"/>
          </a:p>
        </p:txBody>
      </p:sp>
      <p:sp>
        <p:nvSpPr>
          <p:cNvPr id="5" name="Text Placeholder 4">
            <a:extLst>
              <a:ext uri="{FF2B5EF4-FFF2-40B4-BE49-F238E27FC236}">
                <a16:creationId xmlns:a16="http://schemas.microsoft.com/office/drawing/2014/main" xmlns="" id="{214B12FA-447D-4964-A948-464B476E3F02}"/>
              </a:ext>
            </a:extLst>
          </p:cNvPr>
          <p:cNvSpPr>
            <a:spLocks noGrp="1"/>
          </p:cNvSpPr>
          <p:nvPr>
            <p:ph type="body" sz="quarter" idx="11"/>
          </p:nvPr>
        </p:nvSpPr>
        <p:spPr/>
        <p:txBody>
          <a:bodyPr/>
          <a:lstStyle/>
          <a:p>
            <a:r>
              <a:rPr lang="en-US" dirty="0"/>
              <a:t>Quality Program Identification</a:t>
            </a:r>
          </a:p>
          <a:p>
            <a:endParaRPr lang="en-US" dirty="0"/>
          </a:p>
        </p:txBody>
      </p:sp>
      <p:sp>
        <p:nvSpPr>
          <p:cNvPr id="3" name="Footer Placeholder 2">
            <a:extLst>
              <a:ext uri="{FF2B5EF4-FFF2-40B4-BE49-F238E27FC236}">
                <a16:creationId xmlns:a16="http://schemas.microsoft.com/office/drawing/2014/main" xmlns="" id="{1B0DFE2B-B710-4090-8F2E-CAE9ACA4511B}"/>
              </a:ext>
            </a:extLst>
          </p:cNvPr>
          <p:cNvSpPr>
            <a:spLocks noGrp="1"/>
          </p:cNvSpPr>
          <p:nvPr>
            <p:ph type="ftr" sz="quarter" idx="3"/>
          </p:nvPr>
        </p:nvSpPr>
        <p:spPr/>
        <p:txBody>
          <a:bodyPr/>
          <a:lstStyle/>
          <a:p>
            <a:endParaRPr lang="en-US"/>
          </a:p>
          <a:p>
            <a:pPr algn="l"/>
            <a:r>
              <a:rPr lang="en-US" sz="800"/>
              <a:t>©2018 Integrative Emergency Services, LLC. All Rights Reserved  /  Confidential &amp; Proprietary</a:t>
            </a:r>
          </a:p>
          <a:p>
            <a:endParaRPr lang="en-US" dirty="0"/>
          </a:p>
        </p:txBody>
      </p:sp>
      <p:sp>
        <p:nvSpPr>
          <p:cNvPr id="4" name="Slide Number Placeholder 3">
            <a:extLst>
              <a:ext uri="{FF2B5EF4-FFF2-40B4-BE49-F238E27FC236}">
                <a16:creationId xmlns:a16="http://schemas.microsoft.com/office/drawing/2014/main" xmlns="" id="{93CAF9F3-E3CB-4E9C-AD32-C5BF87ED090B}"/>
              </a:ext>
            </a:extLst>
          </p:cNvPr>
          <p:cNvSpPr>
            <a:spLocks noGrp="1"/>
          </p:cNvSpPr>
          <p:nvPr>
            <p:ph type="sldNum" sz="quarter" idx="4"/>
          </p:nvPr>
        </p:nvSpPr>
        <p:spPr/>
        <p:txBody>
          <a:bodyPr/>
          <a:lstStyle/>
          <a:p>
            <a:fld id="{BE1E3162-417D-4857-B772-BE319D4ECC64}" type="slidenum">
              <a:rPr lang="en-US" smtClean="0"/>
              <a:t>19</a:t>
            </a:fld>
            <a:endParaRPr lang="en-US"/>
          </a:p>
        </p:txBody>
      </p:sp>
    </p:spTree>
    <p:extLst>
      <p:ext uri="{BB962C8B-B14F-4D97-AF65-F5344CB8AC3E}">
        <p14:creationId xmlns:p14="http://schemas.microsoft.com/office/powerpoint/2010/main" val="3081068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67B010E1-375F-4EB5-9FF3-DF2E5A3FC5D7}"/>
              </a:ext>
            </a:extLst>
          </p:cNvPr>
          <p:cNvSpPr>
            <a:spLocks noGrp="1"/>
          </p:cNvSpPr>
          <p:nvPr>
            <p:ph type="body" sz="quarter" idx="10"/>
          </p:nvPr>
        </p:nvSpPr>
        <p:spPr/>
        <p:txBody>
          <a:bodyPr/>
          <a:lstStyle/>
          <a:p>
            <a:r>
              <a:rPr lang="en-US" dirty="0"/>
              <a:t>NO Financial Disclosures</a:t>
            </a:r>
          </a:p>
          <a:p>
            <a:endParaRPr lang="en-US" dirty="0"/>
          </a:p>
        </p:txBody>
      </p:sp>
      <p:sp>
        <p:nvSpPr>
          <p:cNvPr id="4" name="Footer Placeholder 3">
            <a:extLst>
              <a:ext uri="{FF2B5EF4-FFF2-40B4-BE49-F238E27FC236}">
                <a16:creationId xmlns:a16="http://schemas.microsoft.com/office/drawing/2014/main" xmlns="" id="{034BBF38-559E-4073-8577-D8E3F48ED682}"/>
              </a:ext>
            </a:extLst>
          </p:cNvPr>
          <p:cNvSpPr>
            <a:spLocks noGrp="1"/>
          </p:cNvSpPr>
          <p:nvPr>
            <p:ph type="ftr" sz="quarter" idx="3"/>
          </p:nvPr>
        </p:nvSpPr>
        <p:spPr/>
        <p:txBody>
          <a:bodyPr/>
          <a:lstStyle/>
          <a:p>
            <a:endParaRPr lang="en-US"/>
          </a:p>
          <a:p>
            <a:pPr algn="l"/>
            <a:r>
              <a:rPr lang="en-US" sz="800"/>
              <a:t>©2018 Integrative Emergency Services, LLC. All Rights Reserved  /  Confidential &amp; Proprietary</a:t>
            </a:r>
          </a:p>
          <a:p>
            <a:endParaRPr lang="en-US" dirty="0"/>
          </a:p>
        </p:txBody>
      </p:sp>
      <p:sp>
        <p:nvSpPr>
          <p:cNvPr id="5" name="Slide Number Placeholder 4">
            <a:extLst>
              <a:ext uri="{FF2B5EF4-FFF2-40B4-BE49-F238E27FC236}">
                <a16:creationId xmlns:a16="http://schemas.microsoft.com/office/drawing/2014/main" xmlns="" id="{980D64B7-1A94-4AF0-9446-B65C0CD93DC5}"/>
              </a:ext>
            </a:extLst>
          </p:cNvPr>
          <p:cNvSpPr>
            <a:spLocks noGrp="1"/>
          </p:cNvSpPr>
          <p:nvPr>
            <p:ph type="sldNum" sz="quarter" idx="4"/>
          </p:nvPr>
        </p:nvSpPr>
        <p:spPr/>
        <p:txBody>
          <a:bodyPr/>
          <a:lstStyle/>
          <a:p>
            <a:fld id="{BE1E3162-417D-4857-B772-BE319D4ECC64}" type="slidenum">
              <a:rPr lang="en-US" smtClean="0"/>
              <a:t>2</a:t>
            </a:fld>
            <a:endParaRPr lang="en-US"/>
          </a:p>
        </p:txBody>
      </p:sp>
    </p:spTree>
    <p:extLst>
      <p:ext uri="{BB962C8B-B14F-4D97-AF65-F5344CB8AC3E}">
        <p14:creationId xmlns:p14="http://schemas.microsoft.com/office/powerpoint/2010/main" val="19647803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843763E1-740C-4BB6-8EFB-54C52E3FD46B}"/>
              </a:ext>
            </a:extLst>
          </p:cNvPr>
          <p:cNvSpPr>
            <a:spLocks noGrp="1"/>
          </p:cNvSpPr>
          <p:nvPr>
            <p:ph type="body" sz="quarter" idx="13"/>
          </p:nvPr>
        </p:nvSpPr>
        <p:spPr>
          <a:xfrm>
            <a:off x="252920" y="1930400"/>
            <a:ext cx="11867744" cy="4449763"/>
          </a:xfrm>
        </p:spPr>
        <p:txBody>
          <a:bodyPr numCol="2" spcCol="2286000"/>
          <a:lstStyle/>
          <a:p>
            <a:r>
              <a:rPr lang="en-US" dirty="0"/>
              <a:t>Lean – eliminates waste</a:t>
            </a:r>
          </a:p>
          <a:p>
            <a:r>
              <a:rPr lang="en-US" dirty="0"/>
              <a:t>6-Sigma – eliminates variation</a:t>
            </a:r>
          </a:p>
          <a:p>
            <a:r>
              <a:rPr lang="en-US" dirty="0"/>
              <a:t>ISO – 9000 - sets a standard way of creating a quality program</a:t>
            </a:r>
          </a:p>
          <a:p>
            <a:r>
              <a:rPr lang="en-US" dirty="0"/>
              <a:t>National Organizations</a:t>
            </a:r>
          </a:p>
          <a:p>
            <a:r>
              <a:rPr lang="en-US" dirty="0"/>
              <a:t>Specialty Organizations</a:t>
            </a:r>
          </a:p>
          <a:p>
            <a:endParaRPr lang="en-US" dirty="0"/>
          </a:p>
          <a:p>
            <a:endParaRPr lang="en-US" dirty="0"/>
          </a:p>
          <a:p>
            <a:endParaRPr lang="en-US" dirty="0"/>
          </a:p>
          <a:p>
            <a:r>
              <a:rPr lang="en-US" dirty="0"/>
              <a:t>AMA - Physician Consortium for Performance Improvement </a:t>
            </a:r>
            <a:r>
              <a:rPr lang="en-US" dirty="0">
                <a:hlinkClick r:id="rId2"/>
              </a:rPr>
              <a:t>www.AMA.org</a:t>
            </a:r>
            <a:r>
              <a:rPr lang="en-US" dirty="0"/>
              <a:t> </a:t>
            </a:r>
          </a:p>
          <a:p>
            <a:r>
              <a:rPr lang="en-US" dirty="0"/>
              <a:t>NQF – </a:t>
            </a:r>
            <a:r>
              <a:rPr lang="en-US" dirty="0">
                <a:hlinkClick r:id="rId3"/>
              </a:rPr>
              <a:t>www.qualityforum.org</a:t>
            </a:r>
            <a:endParaRPr lang="en-US" dirty="0"/>
          </a:p>
          <a:p>
            <a:r>
              <a:rPr lang="en-US" dirty="0"/>
              <a:t>AHRQ – </a:t>
            </a:r>
            <a:r>
              <a:rPr lang="en-US" dirty="0">
                <a:hlinkClick r:id="rId4"/>
              </a:rPr>
              <a:t>www.AHRQ.gov</a:t>
            </a:r>
            <a:endParaRPr lang="en-US" dirty="0"/>
          </a:p>
          <a:p>
            <a:r>
              <a:rPr lang="en-US" dirty="0"/>
              <a:t>CMS – </a:t>
            </a:r>
            <a:r>
              <a:rPr lang="en-US" dirty="0">
                <a:hlinkClick r:id="rId5"/>
              </a:rPr>
              <a:t>CMS.gov</a:t>
            </a:r>
            <a:endParaRPr lang="en-US" dirty="0"/>
          </a:p>
          <a:p>
            <a:r>
              <a:rPr lang="en-US" dirty="0"/>
              <a:t>IHI - </a:t>
            </a:r>
            <a:r>
              <a:rPr lang="en-US" dirty="0">
                <a:hlinkClick r:id="rId6"/>
              </a:rPr>
              <a:t>IHI.org</a:t>
            </a:r>
            <a:endParaRPr lang="en-US" dirty="0"/>
          </a:p>
          <a:p>
            <a:endParaRPr lang="en-US" dirty="0"/>
          </a:p>
        </p:txBody>
      </p:sp>
      <p:sp>
        <p:nvSpPr>
          <p:cNvPr id="4" name="Text Placeholder 3">
            <a:extLst>
              <a:ext uri="{FF2B5EF4-FFF2-40B4-BE49-F238E27FC236}">
                <a16:creationId xmlns:a16="http://schemas.microsoft.com/office/drawing/2014/main" xmlns="" id="{FFD92814-DB0E-435C-8164-FDA21979240D}"/>
              </a:ext>
            </a:extLst>
          </p:cNvPr>
          <p:cNvSpPr>
            <a:spLocks noGrp="1"/>
          </p:cNvSpPr>
          <p:nvPr>
            <p:ph type="body" sz="quarter" idx="11"/>
          </p:nvPr>
        </p:nvSpPr>
        <p:spPr/>
        <p:txBody>
          <a:bodyPr/>
          <a:lstStyle/>
          <a:p>
            <a:r>
              <a:rPr lang="en-US" dirty="0"/>
              <a:t>Quality Program Tools</a:t>
            </a:r>
          </a:p>
        </p:txBody>
      </p:sp>
      <p:sp>
        <p:nvSpPr>
          <p:cNvPr id="5" name="Footer Placeholder 4">
            <a:extLst>
              <a:ext uri="{FF2B5EF4-FFF2-40B4-BE49-F238E27FC236}">
                <a16:creationId xmlns:a16="http://schemas.microsoft.com/office/drawing/2014/main" xmlns="" id="{B414D5EF-77F7-4A69-9563-7F1045C678C8}"/>
              </a:ext>
            </a:extLst>
          </p:cNvPr>
          <p:cNvSpPr>
            <a:spLocks noGrp="1"/>
          </p:cNvSpPr>
          <p:nvPr>
            <p:ph type="ftr" sz="quarter" idx="3"/>
          </p:nvPr>
        </p:nvSpPr>
        <p:spPr/>
        <p:txBody>
          <a:bodyPr/>
          <a:lstStyle/>
          <a:p>
            <a:endParaRPr lang="en-US"/>
          </a:p>
          <a:p>
            <a:pPr algn="l"/>
            <a:r>
              <a:rPr lang="en-US" sz="800"/>
              <a:t>©2018 Integrative Emergency Services, LLC. All Rights Reserved  /  Confidential &amp; Proprietary</a:t>
            </a:r>
          </a:p>
          <a:p>
            <a:endParaRPr lang="en-US" dirty="0"/>
          </a:p>
        </p:txBody>
      </p:sp>
      <p:sp>
        <p:nvSpPr>
          <p:cNvPr id="6" name="Slide Number Placeholder 5">
            <a:extLst>
              <a:ext uri="{FF2B5EF4-FFF2-40B4-BE49-F238E27FC236}">
                <a16:creationId xmlns:a16="http://schemas.microsoft.com/office/drawing/2014/main" xmlns="" id="{B9087730-57FB-4D8D-B7EE-2CA710754C14}"/>
              </a:ext>
            </a:extLst>
          </p:cNvPr>
          <p:cNvSpPr>
            <a:spLocks noGrp="1"/>
          </p:cNvSpPr>
          <p:nvPr>
            <p:ph type="sldNum" sz="quarter" idx="4"/>
          </p:nvPr>
        </p:nvSpPr>
        <p:spPr/>
        <p:txBody>
          <a:bodyPr/>
          <a:lstStyle/>
          <a:p>
            <a:fld id="{BE1E3162-417D-4857-B772-BE319D4ECC64}" type="slidenum">
              <a:rPr lang="en-US" smtClean="0"/>
              <a:t>20</a:t>
            </a:fld>
            <a:endParaRPr lang="en-US"/>
          </a:p>
        </p:txBody>
      </p:sp>
      <p:pic>
        <p:nvPicPr>
          <p:cNvPr id="7" name="Picture 6">
            <a:extLst>
              <a:ext uri="{FF2B5EF4-FFF2-40B4-BE49-F238E27FC236}">
                <a16:creationId xmlns:a16="http://schemas.microsoft.com/office/drawing/2014/main" xmlns="" id="{4472F4FF-6FDC-40F0-8B1E-FE265914D24E}"/>
              </a:ext>
            </a:extLst>
          </p:cNvPr>
          <p:cNvPicPr>
            <a:picLocks noChangeAspect="1"/>
          </p:cNvPicPr>
          <p:nvPr/>
        </p:nvPicPr>
        <p:blipFill>
          <a:blip r:embed="rId7"/>
          <a:stretch>
            <a:fillRect/>
          </a:stretch>
        </p:blipFill>
        <p:spPr>
          <a:xfrm>
            <a:off x="5035948" y="1905180"/>
            <a:ext cx="1801016" cy="1474219"/>
          </a:xfrm>
          <a:prstGeom prst="rect">
            <a:avLst/>
          </a:prstGeom>
        </p:spPr>
      </p:pic>
      <p:pic>
        <p:nvPicPr>
          <p:cNvPr id="8" name="Picture 7">
            <a:extLst>
              <a:ext uri="{FF2B5EF4-FFF2-40B4-BE49-F238E27FC236}">
                <a16:creationId xmlns:a16="http://schemas.microsoft.com/office/drawing/2014/main" xmlns="" id="{7AEED68C-B2D3-4B12-8E5E-B3E5D2581D14}"/>
              </a:ext>
            </a:extLst>
          </p:cNvPr>
          <p:cNvPicPr>
            <a:picLocks noChangeAspect="1"/>
          </p:cNvPicPr>
          <p:nvPr/>
        </p:nvPicPr>
        <p:blipFill>
          <a:blip r:embed="rId8"/>
          <a:stretch>
            <a:fillRect/>
          </a:stretch>
        </p:blipFill>
        <p:spPr>
          <a:xfrm>
            <a:off x="5161114" y="3910608"/>
            <a:ext cx="1550684" cy="1987682"/>
          </a:xfrm>
          <a:prstGeom prst="rect">
            <a:avLst/>
          </a:prstGeom>
        </p:spPr>
      </p:pic>
      <p:sp>
        <p:nvSpPr>
          <p:cNvPr id="9" name="TextBox 8">
            <a:extLst>
              <a:ext uri="{FF2B5EF4-FFF2-40B4-BE49-F238E27FC236}">
                <a16:creationId xmlns:a16="http://schemas.microsoft.com/office/drawing/2014/main" xmlns="" id="{D3DA5164-D614-4E9E-9288-26E2A43638C0}"/>
              </a:ext>
            </a:extLst>
          </p:cNvPr>
          <p:cNvSpPr txBox="1"/>
          <p:nvPr/>
        </p:nvSpPr>
        <p:spPr>
          <a:xfrm>
            <a:off x="8478624" y="6431190"/>
            <a:ext cx="1859805" cy="215444"/>
          </a:xfrm>
          <a:prstGeom prst="rect">
            <a:avLst/>
          </a:prstGeom>
          <a:noFill/>
        </p:spPr>
        <p:txBody>
          <a:bodyPr wrap="none" rtlCol="0">
            <a:spAutoFit/>
          </a:bodyPr>
          <a:lstStyle/>
          <a:p>
            <a:r>
              <a:rPr lang="en-US" sz="800" dirty="0">
                <a:solidFill>
                  <a:srgbClr val="595959"/>
                </a:solidFill>
                <a:latin typeface="+mj-lt"/>
              </a:rPr>
              <a:t>Personal images of Robert Risch, MD</a:t>
            </a:r>
          </a:p>
        </p:txBody>
      </p:sp>
    </p:spTree>
    <p:extLst>
      <p:ext uri="{BB962C8B-B14F-4D97-AF65-F5344CB8AC3E}">
        <p14:creationId xmlns:p14="http://schemas.microsoft.com/office/powerpoint/2010/main" val="18425647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ADC6CDDA-B327-4ADC-AC3E-0AA8C9CE5045}"/>
              </a:ext>
            </a:extLst>
          </p:cNvPr>
          <p:cNvSpPr>
            <a:spLocks noGrp="1"/>
          </p:cNvSpPr>
          <p:nvPr>
            <p:ph type="body" sz="quarter" idx="13"/>
          </p:nvPr>
        </p:nvSpPr>
        <p:spPr/>
        <p:txBody>
          <a:bodyPr/>
          <a:lstStyle/>
          <a:p>
            <a:r>
              <a:rPr lang="en-US" sz="2000" dirty="0"/>
              <a:t>May require changes to contracts.</a:t>
            </a:r>
          </a:p>
          <a:p>
            <a:r>
              <a:rPr lang="en-US" sz="2000" dirty="0"/>
              <a:t>May require changes in work flow.</a:t>
            </a:r>
          </a:p>
          <a:p>
            <a:r>
              <a:rPr lang="en-US" sz="2000" dirty="0"/>
              <a:t>Will require aligning incentives with desired outcomes.</a:t>
            </a:r>
          </a:p>
          <a:p>
            <a:endParaRPr lang="en-US" dirty="0"/>
          </a:p>
        </p:txBody>
      </p:sp>
      <p:sp>
        <p:nvSpPr>
          <p:cNvPr id="4" name="Text Placeholder 3">
            <a:extLst>
              <a:ext uri="{FF2B5EF4-FFF2-40B4-BE49-F238E27FC236}">
                <a16:creationId xmlns:a16="http://schemas.microsoft.com/office/drawing/2014/main" xmlns="" id="{2E86E518-081C-4D29-8F8A-274B2F220047}"/>
              </a:ext>
            </a:extLst>
          </p:cNvPr>
          <p:cNvSpPr>
            <a:spLocks noGrp="1"/>
          </p:cNvSpPr>
          <p:nvPr>
            <p:ph type="body" sz="quarter" idx="11"/>
          </p:nvPr>
        </p:nvSpPr>
        <p:spPr/>
        <p:txBody>
          <a:bodyPr/>
          <a:lstStyle/>
          <a:p>
            <a:r>
              <a:rPr lang="en-US" dirty="0"/>
              <a:t>incentives</a:t>
            </a:r>
          </a:p>
        </p:txBody>
      </p:sp>
      <p:sp>
        <p:nvSpPr>
          <p:cNvPr id="5" name="Footer Placeholder 4">
            <a:extLst>
              <a:ext uri="{FF2B5EF4-FFF2-40B4-BE49-F238E27FC236}">
                <a16:creationId xmlns:a16="http://schemas.microsoft.com/office/drawing/2014/main" xmlns="" id="{9122C990-54D2-4557-ABD8-97F252418594}"/>
              </a:ext>
            </a:extLst>
          </p:cNvPr>
          <p:cNvSpPr>
            <a:spLocks noGrp="1"/>
          </p:cNvSpPr>
          <p:nvPr>
            <p:ph type="ftr" sz="quarter" idx="3"/>
          </p:nvPr>
        </p:nvSpPr>
        <p:spPr/>
        <p:txBody>
          <a:bodyPr/>
          <a:lstStyle/>
          <a:p>
            <a:endParaRPr lang="en-US"/>
          </a:p>
          <a:p>
            <a:pPr algn="l"/>
            <a:r>
              <a:rPr lang="en-US" sz="800"/>
              <a:t>©2018 Integrative Emergency Services, LLC. All Rights Reserved  /  Confidential &amp; Proprietary</a:t>
            </a:r>
          </a:p>
          <a:p>
            <a:endParaRPr lang="en-US" dirty="0"/>
          </a:p>
        </p:txBody>
      </p:sp>
      <p:sp>
        <p:nvSpPr>
          <p:cNvPr id="6" name="Slide Number Placeholder 5">
            <a:extLst>
              <a:ext uri="{FF2B5EF4-FFF2-40B4-BE49-F238E27FC236}">
                <a16:creationId xmlns:a16="http://schemas.microsoft.com/office/drawing/2014/main" xmlns="" id="{C55F9F7A-A211-4C08-B07B-AA9A81EAC258}"/>
              </a:ext>
            </a:extLst>
          </p:cNvPr>
          <p:cNvSpPr>
            <a:spLocks noGrp="1"/>
          </p:cNvSpPr>
          <p:nvPr>
            <p:ph type="sldNum" sz="quarter" idx="4"/>
          </p:nvPr>
        </p:nvSpPr>
        <p:spPr/>
        <p:txBody>
          <a:bodyPr/>
          <a:lstStyle/>
          <a:p>
            <a:fld id="{BE1E3162-417D-4857-B772-BE319D4ECC64}" type="slidenum">
              <a:rPr lang="en-US" smtClean="0"/>
              <a:t>21</a:t>
            </a:fld>
            <a:endParaRPr lang="en-US"/>
          </a:p>
        </p:txBody>
      </p:sp>
    </p:spTree>
    <p:extLst>
      <p:ext uri="{BB962C8B-B14F-4D97-AF65-F5344CB8AC3E}">
        <p14:creationId xmlns:p14="http://schemas.microsoft.com/office/powerpoint/2010/main" val="4623564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xmlns="" id="{E8363D49-56E3-44B1-BCE3-B73777A5EF4E}"/>
              </a:ext>
            </a:extLst>
          </p:cNvPr>
          <p:cNvSpPr>
            <a:spLocks noGrp="1"/>
          </p:cNvSpPr>
          <p:nvPr>
            <p:ph type="body" sz="quarter" idx="13"/>
          </p:nvPr>
        </p:nvSpPr>
        <p:spPr/>
        <p:txBody>
          <a:bodyPr/>
          <a:lstStyle/>
          <a:p>
            <a:pPr>
              <a:lnSpc>
                <a:spcPct val="150000"/>
              </a:lnSpc>
            </a:pPr>
            <a:r>
              <a:rPr lang="en-US" dirty="0"/>
              <a:t>Identify opportunities for improvement</a:t>
            </a:r>
          </a:p>
          <a:p>
            <a:pPr>
              <a:lnSpc>
                <a:spcPct val="150000"/>
              </a:lnSpc>
            </a:pPr>
            <a:r>
              <a:rPr lang="en-US" dirty="0"/>
              <a:t>Collaborate with other departments</a:t>
            </a:r>
          </a:p>
          <a:p>
            <a:pPr>
              <a:lnSpc>
                <a:spcPct val="150000"/>
              </a:lnSpc>
            </a:pPr>
            <a:r>
              <a:rPr lang="en-US" dirty="0"/>
              <a:t>Identify measurable goals</a:t>
            </a:r>
          </a:p>
          <a:p>
            <a:pPr>
              <a:lnSpc>
                <a:spcPct val="150000"/>
              </a:lnSpc>
            </a:pPr>
            <a:r>
              <a:rPr lang="en-US" dirty="0"/>
              <a:t>Pilot the program</a:t>
            </a:r>
          </a:p>
          <a:p>
            <a:pPr>
              <a:lnSpc>
                <a:spcPct val="150000"/>
              </a:lnSpc>
            </a:pPr>
            <a:r>
              <a:rPr lang="en-US" dirty="0"/>
              <a:t>Create buy-in – EMQP</a:t>
            </a:r>
          </a:p>
          <a:p>
            <a:pPr>
              <a:lnSpc>
                <a:spcPct val="150000"/>
              </a:lnSpc>
            </a:pPr>
            <a:r>
              <a:rPr lang="en-US" dirty="0"/>
              <a:t>Educate</a:t>
            </a:r>
          </a:p>
          <a:p>
            <a:pPr>
              <a:lnSpc>
                <a:spcPct val="150000"/>
              </a:lnSpc>
            </a:pPr>
            <a:r>
              <a:rPr lang="en-US" dirty="0"/>
              <a:t>EHR adjustments</a:t>
            </a:r>
          </a:p>
          <a:p>
            <a:pPr>
              <a:lnSpc>
                <a:spcPct val="150000"/>
              </a:lnSpc>
            </a:pPr>
            <a:r>
              <a:rPr lang="en-US" dirty="0"/>
              <a:t>Program roll-out</a:t>
            </a:r>
          </a:p>
          <a:p>
            <a:pPr>
              <a:lnSpc>
                <a:spcPct val="150000"/>
              </a:lnSpc>
            </a:pPr>
            <a:r>
              <a:rPr lang="en-US" dirty="0"/>
              <a:t>Align incentives – QSP</a:t>
            </a:r>
          </a:p>
          <a:p>
            <a:pPr>
              <a:lnSpc>
                <a:spcPct val="150000"/>
              </a:lnSpc>
            </a:pPr>
            <a:r>
              <a:rPr lang="en-US" dirty="0"/>
              <a:t>Measure improvements</a:t>
            </a:r>
          </a:p>
          <a:p>
            <a:pPr>
              <a:lnSpc>
                <a:spcPct val="150000"/>
              </a:lnSpc>
            </a:pPr>
            <a:r>
              <a:rPr lang="en-US" dirty="0"/>
              <a:t>Give feedback – metrics</a:t>
            </a:r>
          </a:p>
          <a:p>
            <a:pPr>
              <a:lnSpc>
                <a:spcPct val="150000"/>
              </a:lnSpc>
            </a:pPr>
            <a:r>
              <a:rPr lang="en-US" dirty="0"/>
              <a:t>Make modifications</a:t>
            </a:r>
          </a:p>
          <a:p>
            <a:endParaRPr lang="en-US" dirty="0"/>
          </a:p>
        </p:txBody>
      </p:sp>
      <p:sp>
        <p:nvSpPr>
          <p:cNvPr id="4" name="Text Placeholder 3">
            <a:extLst>
              <a:ext uri="{FF2B5EF4-FFF2-40B4-BE49-F238E27FC236}">
                <a16:creationId xmlns:a16="http://schemas.microsoft.com/office/drawing/2014/main" xmlns="" id="{D649DC27-6B79-490F-AE02-B3A5605D5947}"/>
              </a:ext>
            </a:extLst>
          </p:cNvPr>
          <p:cNvSpPr>
            <a:spLocks noGrp="1"/>
          </p:cNvSpPr>
          <p:nvPr>
            <p:ph type="body" sz="quarter" idx="11"/>
          </p:nvPr>
        </p:nvSpPr>
        <p:spPr/>
        <p:txBody>
          <a:bodyPr/>
          <a:lstStyle/>
          <a:p>
            <a:r>
              <a:rPr lang="en-US" dirty="0"/>
              <a:t>Steps for improvements</a:t>
            </a:r>
          </a:p>
        </p:txBody>
      </p:sp>
      <p:sp>
        <p:nvSpPr>
          <p:cNvPr id="5" name="Footer Placeholder 4">
            <a:extLst>
              <a:ext uri="{FF2B5EF4-FFF2-40B4-BE49-F238E27FC236}">
                <a16:creationId xmlns:a16="http://schemas.microsoft.com/office/drawing/2014/main" xmlns="" id="{8F8D2B65-2A8F-4FD6-849F-F12D491A32D8}"/>
              </a:ext>
            </a:extLst>
          </p:cNvPr>
          <p:cNvSpPr>
            <a:spLocks noGrp="1"/>
          </p:cNvSpPr>
          <p:nvPr>
            <p:ph type="ftr" sz="quarter" idx="3"/>
          </p:nvPr>
        </p:nvSpPr>
        <p:spPr/>
        <p:txBody>
          <a:bodyPr/>
          <a:lstStyle/>
          <a:p>
            <a:endParaRPr lang="en-US" dirty="0"/>
          </a:p>
          <a:p>
            <a:pPr algn="l"/>
            <a:r>
              <a:rPr lang="en-US" sz="800" dirty="0"/>
              <a:t>©2018 Integrative Emergency Services, LLC. All Rights Reserved  /  Confidential &amp; Proprietary</a:t>
            </a:r>
          </a:p>
          <a:p>
            <a:endParaRPr lang="en-US" dirty="0"/>
          </a:p>
        </p:txBody>
      </p:sp>
      <p:sp>
        <p:nvSpPr>
          <p:cNvPr id="6" name="Slide Number Placeholder 5">
            <a:extLst>
              <a:ext uri="{FF2B5EF4-FFF2-40B4-BE49-F238E27FC236}">
                <a16:creationId xmlns:a16="http://schemas.microsoft.com/office/drawing/2014/main" xmlns="" id="{DF2559BB-370C-4E77-8BF9-41D2C3D49E0A}"/>
              </a:ext>
            </a:extLst>
          </p:cNvPr>
          <p:cNvSpPr>
            <a:spLocks noGrp="1"/>
          </p:cNvSpPr>
          <p:nvPr>
            <p:ph type="sldNum" sz="quarter" idx="4"/>
          </p:nvPr>
        </p:nvSpPr>
        <p:spPr/>
        <p:txBody>
          <a:bodyPr/>
          <a:lstStyle/>
          <a:p>
            <a:fld id="{BE1E3162-417D-4857-B772-BE319D4ECC64}" type="slidenum">
              <a:rPr lang="en-US" smtClean="0"/>
              <a:t>22</a:t>
            </a:fld>
            <a:endParaRPr lang="en-US"/>
          </a:p>
        </p:txBody>
      </p:sp>
      <p:graphicFrame>
        <p:nvGraphicFramePr>
          <p:cNvPr id="7" name="Diagram 6">
            <a:extLst>
              <a:ext uri="{FF2B5EF4-FFF2-40B4-BE49-F238E27FC236}">
                <a16:creationId xmlns:a16="http://schemas.microsoft.com/office/drawing/2014/main" xmlns="" id="{EA38ED92-603F-4294-B854-3F45F1861FA5}"/>
              </a:ext>
            </a:extLst>
          </p:cNvPr>
          <p:cNvGraphicFramePr/>
          <p:nvPr>
            <p:extLst>
              <p:ext uri="{D42A27DB-BD31-4B8C-83A1-F6EECF244321}">
                <p14:modId xmlns:p14="http://schemas.microsoft.com/office/powerpoint/2010/main" val="1921367511"/>
              </p:ext>
            </p:extLst>
          </p:nvPr>
        </p:nvGraphicFramePr>
        <p:xfrm>
          <a:off x="6096000" y="590038"/>
          <a:ext cx="5955373" cy="56779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290785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1B161188-8827-45AA-8569-B9BC6EE68DCB}"/>
              </a:ext>
            </a:extLst>
          </p:cNvPr>
          <p:cNvSpPr>
            <a:spLocks noGrp="1"/>
          </p:cNvSpPr>
          <p:nvPr>
            <p:ph type="body" sz="quarter" idx="11"/>
          </p:nvPr>
        </p:nvSpPr>
        <p:spPr/>
        <p:txBody>
          <a:bodyPr/>
          <a:lstStyle/>
          <a:p>
            <a:r>
              <a:rPr lang="en-US" dirty="0"/>
              <a:t>Leadership………</a:t>
            </a:r>
          </a:p>
          <a:p>
            <a:r>
              <a:rPr lang="en-US" dirty="0"/>
              <a:t>	Why me? </a:t>
            </a:r>
          </a:p>
          <a:p>
            <a:endParaRPr lang="en-US" dirty="0"/>
          </a:p>
        </p:txBody>
      </p:sp>
      <p:sp>
        <p:nvSpPr>
          <p:cNvPr id="5" name="Footer Placeholder 4">
            <a:extLst>
              <a:ext uri="{FF2B5EF4-FFF2-40B4-BE49-F238E27FC236}">
                <a16:creationId xmlns:a16="http://schemas.microsoft.com/office/drawing/2014/main" xmlns="" id="{6F989F5B-6D01-4A18-9BE8-E463EE4E8255}"/>
              </a:ext>
            </a:extLst>
          </p:cNvPr>
          <p:cNvSpPr>
            <a:spLocks noGrp="1"/>
          </p:cNvSpPr>
          <p:nvPr>
            <p:ph type="ftr" sz="quarter" idx="3"/>
          </p:nvPr>
        </p:nvSpPr>
        <p:spPr/>
        <p:txBody>
          <a:bodyPr/>
          <a:lstStyle/>
          <a:p>
            <a:endParaRPr lang="en-US"/>
          </a:p>
          <a:p>
            <a:pPr algn="l"/>
            <a:r>
              <a:rPr lang="en-US" sz="800"/>
              <a:t>©2018 Integrative Emergency Services, LLC. All Rights Reserved  /  Confidential &amp; Proprietary</a:t>
            </a:r>
          </a:p>
          <a:p>
            <a:endParaRPr lang="en-US" dirty="0"/>
          </a:p>
        </p:txBody>
      </p:sp>
      <p:sp>
        <p:nvSpPr>
          <p:cNvPr id="6" name="Slide Number Placeholder 5">
            <a:extLst>
              <a:ext uri="{FF2B5EF4-FFF2-40B4-BE49-F238E27FC236}">
                <a16:creationId xmlns:a16="http://schemas.microsoft.com/office/drawing/2014/main" xmlns="" id="{741466C8-D9D6-4658-8993-19F740B2AB6D}"/>
              </a:ext>
            </a:extLst>
          </p:cNvPr>
          <p:cNvSpPr>
            <a:spLocks noGrp="1"/>
          </p:cNvSpPr>
          <p:nvPr>
            <p:ph type="sldNum" sz="quarter" idx="4"/>
          </p:nvPr>
        </p:nvSpPr>
        <p:spPr/>
        <p:txBody>
          <a:bodyPr/>
          <a:lstStyle/>
          <a:p>
            <a:fld id="{BE1E3162-417D-4857-B772-BE319D4ECC64}" type="slidenum">
              <a:rPr lang="en-US" smtClean="0"/>
              <a:t>23</a:t>
            </a:fld>
            <a:endParaRPr lang="en-US"/>
          </a:p>
        </p:txBody>
      </p:sp>
      <p:sp>
        <p:nvSpPr>
          <p:cNvPr id="9" name="Rectangle 8">
            <a:extLst>
              <a:ext uri="{FF2B5EF4-FFF2-40B4-BE49-F238E27FC236}">
                <a16:creationId xmlns:a16="http://schemas.microsoft.com/office/drawing/2014/main" xmlns="" id="{DBB075E5-25A1-41B0-92E4-E56E02921984}"/>
              </a:ext>
            </a:extLst>
          </p:cNvPr>
          <p:cNvSpPr/>
          <p:nvPr/>
        </p:nvSpPr>
        <p:spPr>
          <a:xfrm>
            <a:off x="1684610" y="5325298"/>
            <a:ext cx="8503692" cy="923330"/>
          </a:xfrm>
          <a:prstGeom prst="rect">
            <a:avLst/>
          </a:prstGeom>
        </p:spPr>
        <p:txBody>
          <a:bodyPr wrap="square">
            <a:spAutoFit/>
          </a:bodyPr>
          <a:lstStyle/>
          <a:p>
            <a:pPr marL="285750" indent="-285750">
              <a:buClr>
                <a:srgbClr val="F95700"/>
              </a:buClr>
              <a:buFont typeface="Courier New" panose="02070309020205020404" pitchFamily="49" charset="0"/>
              <a:buChar char="o"/>
            </a:pPr>
            <a:r>
              <a:rPr lang="en-US" altLang="ja-JP" dirty="0">
                <a:solidFill>
                  <a:srgbClr val="595959"/>
                </a:solidFill>
                <a:latin typeface="+mj-lt"/>
                <a:ea typeface="ＭＳ Ｐゴシック" charset="0"/>
                <a:cs typeface="ＭＳ Ｐゴシック" charset="0"/>
              </a:rPr>
              <a:t>“</a:t>
            </a:r>
            <a:r>
              <a:rPr lang="en-US" dirty="0">
                <a:solidFill>
                  <a:srgbClr val="012169"/>
                </a:solidFill>
                <a:latin typeface="+mj-lt"/>
                <a:ea typeface="ＭＳ Ｐゴシック" charset="0"/>
                <a:cs typeface="ＭＳ Ｐゴシック" charset="0"/>
              </a:rPr>
              <a:t>Somebody has to do something and it is just incredibly pathetic  it has to be us</a:t>
            </a:r>
            <a:r>
              <a:rPr lang="en-US" altLang="ja-JP" dirty="0">
                <a:solidFill>
                  <a:srgbClr val="012169"/>
                </a:solidFill>
                <a:latin typeface="+mj-lt"/>
                <a:ea typeface="ＭＳ Ｐゴシック" charset="0"/>
                <a:cs typeface="ＭＳ Ｐゴシック" charset="0"/>
              </a:rPr>
              <a:t>”</a:t>
            </a:r>
          </a:p>
          <a:p>
            <a:pPr marL="742950" lvl="1" indent="-285750">
              <a:buClr>
                <a:srgbClr val="F95700"/>
              </a:buClr>
              <a:buFont typeface="Courier New" panose="02070309020205020404" pitchFamily="49" charset="0"/>
              <a:buChar char="o"/>
            </a:pPr>
            <a:r>
              <a:rPr lang="en-US" dirty="0">
                <a:solidFill>
                  <a:srgbClr val="012169"/>
                </a:solidFill>
                <a:latin typeface="+mj-lt"/>
                <a:ea typeface="ＭＳ Ｐゴシック" charset="0"/>
                <a:cs typeface="ＭＳ Ｐゴシック" charset="0"/>
              </a:rPr>
              <a:t>Jerry Garcia</a:t>
            </a:r>
          </a:p>
          <a:p>
            <a:pPr marL="742950" lvl="1" indent="-285750">
              <a:buClr>
                <a:srgbClr val="F95700"/>
              </a:buClr>
              <a:buFont typeface="Courier New" panose="02070309020205020404" pitchFamily="49" charset="0"/>
              <a:buChar char="o"/>
            </a:pPr>
            <a:endParaRPr lang="en-US" dirty="0">
              <a:solidFill>
                <a:srgbClr val="012169"/>
              </a:solidFill>
              <a:latin typeface="+mj-lt"/>
              <a:ea typeface="ＭＳ Ｐゴシック" charset="0"/>
              <a:cs typeface="ＭＳ Ｐゴシック" charset="0"/>
            </a:endParaRPr>
          </a:p>
        </p:txBody>
      </p:sp>
      <p:sp>
        <p:nvSpPr>
          <p:cNvPr id="10" name="TextBox 9">
            <a:extLst>
              <a:ext uri="{FF2B5EF4-FFF2-40B4-BE49-F238E27FC236}">
                <a16:creationId xmlns:a16="http://schemas.microsoft.com/office/drawing/2014/main" xmlns="" id="{FD9DF7F0-1ED9-4E4D-A169-A064B934AB26}"/>
              </a:ext>
            </a:extLst>
          </p:cNvPr>
          <p:cNvSpPr txBox="1"/>
          <p:nvPr/>
        </p:nvSpPr>
        <p:spPr>
          <a:xfrm>
            <a:off x="7476537" y="6613753"/>
            <a:ext cx="1859805" cy="215444"/>
          </a:xfrm>
          <a:prstGeom prst="rect">
            <a:avLst/>
          </a:prstGeom>
          <a:noFill/>
        </p:spPr>
        <p:txBody>
          <a:bodyPr wrap="none" rtlCol="0">
            <a:spAutoFit/>
          </a:bodyPr>
          <a:lstStyle/>
          <a:p>
            <a:r>
              <a:rPr lang="en-US" sz="800" dirty="0">
                <a:solidFill>
                  <a:srgbClr val="595959"/>
                </a:solidFill>
                <a:latin typeface="+mj-lt"/>
              </a:rPr>
              <a:t>Personal images of Robert Risch, MD</a:t>
            </a:r>
          </a:p>
        </p:txBody>
      </p:sp>
      <p:sp>
        <p:nvSpPr>
          <p:cNvPr id="2" name="TextBox 1">
            <a:extLst>
              <a:ext uri="{FF2B5EF4-FFF2-40B4-BE49-F238E27FC236}">
                <a16:creationId xmlns:a16="http://schemas.microsoft.com/office/drawing/2014/main" xmlns="" id="{5845A70D-42FB-FC4D-ABB6-1608516D55DD}"/>
              </a:ext>
            </a:extLst>
          </p:cNvPr>
          <p:cNvSpPr txBox="1"/>
          <p:nvPr/>
        </p:nvSpPr>
        <p:spPr>
          <a:xfrm>
            <a:off x="1219200" y="2046514"/>
            <a:ext cx="7953829" cy="923330"/>
          </a:xfrm>
          <a:prstGeom prst="rect">
            <a:avLst/>
          </a:prstGeom>
          <a:noFill/>
        </p:spPr>
        <p:txBody>
          <a:bodyPr wrap="square" rtlCol="0">
            <a:spAutoFit/>
          </a:bodyPr>
          <a:lstStyle/>
          <a:p>
            <a:pPr marL="285750" indent="-285750">
              <a:buFont typeface="Wingdings" pitchFamily="2" charset="2"/>
              <a:buChar char="v"/>
            </a:pPr>
            <a:r>
              <a:rPr lang="en-US" dirty="0"/>
              <a:t>Everyone in the room is a leader</a:t>
            </a:r>
          </a:p>
          <a:p>
            <a:pPr marL="285750" indent="-285750">
              <a:buFont typeface="Wingdings" pitchFamily="2" charset="2"/>
              <a:buChar char="v"/>
            </a:pPr>
            <a:r>
              <a:rPr lang="en-US" dirty="0"/>
              <a:t>This takes a village</a:t>
            </a:r>
          </a:p>
          <a:p>
            <a:pPr marL="285750" indent="-285750">
              <a:buFont typeface="Wingdings" pitchFamily="2" charset="2"/>
              <a:buChar char="v"/>
            </a:pPr>
            <a:r>
              <a:rPr lang="en-US" dirty="0"/>
              <a:t>Need support from the top down</a:t>
            </a:r>
          </a:p>
        </p:txBody>
      </p:sp>
    </p:spTree>
    <p:extLst>
      <p:ext uri="{BB962C8B-B14F-4D97-AF65-F5344CB8AC3E}">
        <p14:creationId xmlns:p14="http://schemas.microsoft.com/office/powerpoint/2010/main" val="9330043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0174271-1C7A-460B-90C3-5A62F52DED45}"/>
              </a:ext>
            </a:extLst>
          </p:cNvPr>
          <p:cNvSpPr>
            <a:spLocks noGrp="1"/>
          </p:cNvSpPr>
          <p:nvPr>
            <p:ph type="body" sz="quarter" idx="13"/>
          </p:nvPr>
        </p:nvSpPr>
        <p:spPr/>
        <p:txBody>
          <a:bodyPr/>
          <a:lstStyle/>
          <a:p>
            <a:r>
              <a:rPr lang="en-US" sz="2000" dirty="0"/>
              <a:t>Need representation</a:t>
            </a:r>
          </a:p>
          <a:p>
            <a:r>
              <a:rPr lang="en-US" sz="2000" dirty="0"/>
              <a:t>Need to decided about voting</a:t>
            </a:r>
          </a:p>
          <a:p>
            <a:r>
              <a:rPr lang="en-US" sz="2000" dirty="0"/>
              <a:t>Need to agree to use evidence based best practice available and expert opinion when needed</a:t>
            </a:r>
          </a:p>
          <a:p>
            <a:endParaRPr lang="en-US" dirty="0"/>
          </a:p>
        </p:txBody>
      </p:sp>
      <p:sp>
        <p:nvSpPr>
          <p:cNvPr id="4" name="Text Placeholder 3">
            <a:extLst>
              <a:ext uri="{FF2B5EF4-FFF2-40B4-BE49-F238E27FC236}">
                <a16:creationId xmlns:a16="http://schemas.microsoft.com/office/drawing/2014/main" xmlns="" id="{543A5A2A-4F43-4F70-B77D-FB8E61A9FB48}"/>
              </a:ext>
            </a:extLst>
          </p:cNvPr>
          <p:cNvSpPr>
            <a:spLocks noGrp="1"/>
          </p:cNvSpPr>
          <p:nvPr>
            <p:ph type="body" sz="quarter" idx="11"/>
          </p:nvPr>
        </p:nvSpPr>
        <p:spPr/>
        <p:txBody>
          <a:bodyPr/>
          <a:lstStyle/>
          <a:p>
            <a:r>
              <a:rPr lang="en-US" dirty="0"/>
              <a:t>Group Design And Decision Making</a:t>
            </a:r>
          </a:p>
        </p:txBody>
      </p:sp>
      <p:sp>
        <p:nvSpPr>
          <p:cNvPr id="5" name="Footer Placeholder 4">
            <a:extLst>
              <a:ext uri="{FF2B5EF4-FFF2-40B4-BE49-F238E27FC236}">
                <a16:creationId xmlns:a16="http://schemas.microsoft.com/office/drawing/2014/main" xmlns="" id="{31E0D632-5E34-4716-8885-DBAC6B84B8F9}"/>
              </a:ext>
            </a:extLst>
          </p:cNvPr>
          <p:cNvSpPr>
            <a:spLocks noGrp="1"/>
          </p:cNvSpPr>
          <p:nvPr>
            <p:ph type="ftr" sz="quarter" idx="3"/>
          </p:nvPr>
        </p:nvSpPr>
        <p:spPr/>
        <p:txBody>
          <a:bodyPr/>
          <a:lstStyle/>
          <a:p>
            <a:endParaRPr lang="en-US"/>
          </a:p>
          <a:p>
            <a:pPr algn="l"/>
            <a:r>
              <a:rPr lang="en-US" sz="800"/>
              <a:t>©2018 Integrative Emergency Services, LLC. All Rights Reserved  /  Confidential &amp; Proprietary</a:t>
            </a:r>
          </a:p>
          <a:p>
            <a:endParaRPr lang="en-US" dirty="0"/>
          </a:p>
        </p:txBody>
      </p:sp>
      <p:sp>
        <p:nvSpPr>
          <p:cNvPr id="6" name="Slide Number Placeholder 5">
            <a:extLst>
              <a:ext uri="{FF2B5EF4-FFF2-40B4-BE49-F238E27FC236}">
                <a16:creationId xmlns:a16="http://schemas.microsoft.com/office/drawing/2014/main" xmlns="" id="{6BB6F5A9-A6DA-42F4-83F4-20C8E0838787}"/>
              </a:ext>
            </a:extLst>
          </p:cNvPr>
          <p:cNvSpPr>
            <a:spLocks noGrp="1"/>
          </p:cNvSpPr>
          <p:nvPr>
            <p:ph type="sldNum" sz="quarter" idx="4"/>
          </p:nvPr>
        </p:nvSpPr>
        <p:spPr/>
        <p:txBody>
          <a:bodyPr/>
          <a:lstStyle/>
          <a:p>
            <a:fld id="{BE1E3162-417D-4857-B772-BE319D4ECC64}" type="slidenum">
              <a:rPr lang="en-US" smtClean="0"/>
              <a:t>24</a:t>
            </a:fld>
            <a:endParaRPr lang="en-US"/>
          </a:p>
        </p:txBody>
      </p:sp>
    </p:spTree>
    <p:extLst>
      <p:ext uri="{BB962C8B-B14F-4D97-AF65-F5344CB8AC3E}">
        <p14:creationId xmlns:p14="http://schemas.microsoft.com/office/powerpoint/2010/main" val="11373097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B5B5B1BC-8080-4527-8208-08DFFC2DC0D7}"/>
              </a:ext>
            </a:extLst>
          </p:cNvPr>
          <p:cNvSpPr>
            <a:spLocks noGrp="1"/>
          </p:cNvSpPr>
          <p:nvPr>
            <p:ph type="body" sz="quarter" idx="13"/>
          </p:nvPr>
        </p:nvSpPr>
        <p:spPr/>
        <p:txBody>
          <a:bodyPr/>
          <a:lstStyle/>
          <a:p>
            <a:r>
              <a:rPr lang="en-US" sz="2000" dirty="0"/>
              <a:t>Communicate at all levels</a:t>
            </a:r>
          </a:p>
          <a:p>
            <a:pPr lvl="1"/>
            <a:r>
              <a:rPr lang="en-US" sz="2000" dirty="0"/>
              <a:t>Region</a:t>
            </a:r>
          </a:p>
          <a:p>
            <a:pPr lvl="1"/>
            <a:r>
              <a:rPr lang="en-US" sz="2000" dirty="0"/>
              <a:t>System</a:t>
            </a:r>
          </a:p>
          <a:p>
            <a:pPr lvl="1"/>
            <a:r>
              <a:rPr lang="en-US" sz="2000" dirty="0"/>
              <a:t>Hospital</a:t>
            </a:r>
          </a:p>
          <a:p>
            <a:pPr lvl="1"/>
            <a:r>
              <a:rPr lang="en-US" sz="2000" dirty="0"/>
              <a:t>Website</a:t>
            </a:r>
          </a:p>
          <a:p>
            <a:pPr lvl="1"/>
            <a:r>
              <a:rPr lang="en-US" sz="2000" dirty="0"/>
              <a:t>Newsletters</a:t>
            </a:r>
          </a:p>
          <a:p>
            <a:pPr lvl="1"/>
            <a:r>
              <a:rPr lang="en-US" sz="2000" dirty="0"/>
              <a:t>Meetings</a:t>
            </a:r>
          </a:p>
          <a:p>
            <a:endParaRPr lang="en-US" dirty="0"/>
          </a:p>
        </p:txBody>
      </p:sp>
      <p:sp>
        <p:nvSpPr>
          <p:cNvPr id="4" name="Text Placeholder 3">
            <a:extLst>
              <a:ext uri="{FF2B5EF4-FFF2-40B4-BE49-F238E27FC236}">
                <a16:creationId xmlns:a16="http://schemas.microsoft.com/office/drawing/2014/main" xmlns="" id="{F916EC8B-4BFB-4C2C-8067-529A14CD73FC}"/>
              </a:ext>
            </a:extLst>
          </p:cNvPr>
          <p:cNvSpPr>
            <a:spLocks noGrp="1"/>
          </p:cNvSpPr>
          <p:nvPr>
            <p:ph type="body" sz="quarter" idx="11"/>
          </p:nvPr>
        </p:nvSpPr>
        <p:spPr/>
        <p:txBody>
          <a:bodyPr/>
          <a:lstStyle/>
          <a:p>
            <a:r>
              <a:rPr lang="en-US" dirty="0"/>
              <a:t>Communicate </a:t>
            </a:r>
          </a:p>
        </p:txBody>
      </p:sp>
      <p:sp>
        <p:nvSpPr>
          <p:cNvPr id="5" name="Footer Placeholder 4">
            <a:extLst>
              <a:ext uri="{FF2B5EF4-FFF2-40B4-BE49-F238E27FC236}">
                <a16:creationId xmlns:a16="http://schemas.microsoft.com/office/drawing/2014/main" xmlns="" id="{B30EA4BF-96EE-4E73-9EF3-DDE0D30C8DDD}"/>
              </a:ext>
            </a:extLst>
          </p:cNvPr>
          <p:cNvSpPr>
            <a:spLocks noGrp="1"/>
          </p:cNvSpPr>
          <p:nvPr>
            <p:ph type="ftr" sz="quarter" idx="3"/>
          </p:nvPr>
        </p:nvSpPr>
        <p:spPr/>
        <p:txBody>
          <a:bodyPr/>
          <a:lstStyle/>
          <a:p>
            <a:endParaRPr lang="en-US"/>
          </a:p>
          <a:p>
            <a:pPr algn="l"/>
            <a:r>
              <a:rPr lang="en-US" sz="800"/>
              <a:t>©2018 Integrative Emergency Services, LLC. All Rights Reserved  /  Confidential &amp; Proprietary</a:t>
            </a:r>
          </a:p>
          <a:p>
            <a:endParaRPr lang="en-US" dirty="0"/>
          </a:p>
        </p:txBody>
      </p:sp>
      <p:sp>
        <p:nvSpPr>
          <p:cNvPr id="6" name="Slide Number Placeholder 5">
            <a:extLst>
              <a:ext uri="{FF2B5EF4-FFF2-40B4-BE49-F238E27FC236}">
                <a16:creationId xmlns:a16="http://schemas.microsoft.com/office/drawing/2014/main" xmlns="" id="{75A4F598-5F59-4B09-91D7-53F6AB6ED269}"/>
              </a:ext>
            </a:extLst>
          </p:cNvPr>
          <p:cNvSpPr>
            <a:spLocks noGrp="1"/>
          </p:cNvSpPr>
          <p:nvPr>
            <p:ph type="sldNum" sz="quarter" idx="4"/>
          </p:nvPr>
        </p:nvSpPr>
        <p:spPr/>
        <p:txBody>
          <a:bodyPr/>
          <a:lstStyle/>
          <a:p>
            <a:fld id="{BE1E3162-417D-4857-B772-BE319D4ECC64}" type="slidenum">
              <a:rPr lang="en-US" smtClean="0"/>
              <a:t>25</a:t>
            </a:fld>
            <a:endParaRPr lang="en-US"/>
          </a:p>
        </p:txBody>
      </p:sp>
      <p:sp>
        <p:nvSpPr>
          <p:cNvPr id="7" name="TextBox 6">
            <a:extLst>
              <a:ext uri="{FF2B5EF4-FFF2-40B4-BE49-F238E27FC236}">
                <a16:creationId xmlns:a16="http://schemas.microsoft.com/office/drawing/2014/main" xmlns="" id="{27B591B2-AF69-499C-826F-54390874ABF3}"/>
              </a:ext>
            </a:extLst>
          </p:cNvPr>
          <p:cNvSpPr txBox="1"/>
          <p:nvPr/>
        </p:nvSpPr>
        <p:spPr>
          <a:xfrm>
            <a:off x="1191515" y="1179716"/>
            <a:ext cx="3372462" cy="369332"/>
          </a:xfrm>
          <a:prstGeom prst="rect">
            <a:avLst/>
          </a:prstGeom>
          <a:noFill/>
        </p:spPr>
        <p:txBody>
          <a:bodyPr wrap="none" rtlCol="0">
            <a:spAutoFit/>
          </a:bodyPr>
          <a:lstStyle/>
          <a:p>
            <a:pPr defTabSz="456986"/>
            <a:r>
              <a:rPr lang="en-US" dirty="0">
                <a:solidFill>
                  <a:srgbClr val="595959"/>
                </a:solidFill>
                <a:latin typeface="+mj-lt"/>
              </a:rPr>
              <a:t>Studer’s 9 Principles Of Success</a:t>
            </a:r>
          </a:p>
        </p:txBody>
      </p:sp>
    </p:spTree>
    <p:extLst>
      <p:ext uri="{BB962C8B-B14F-4D97-AF65-F5344CB8AC3E}">
        <p14:creationId xmlns:p14="http://schemas.microsoft.com/office/powerpoint/2010/main" val="5264878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xmlns="" id="{CC7F9744-0349-4440-B735-95399EEE60FB}"/>
              </a:ext>
            </a:extLst>
          </p:cNvPr>
          <p:cNvSpPr>
            <a:spLocks noGrp="1"/>
          </p:cNvSpPr>
          <p:nvPr>
            <p:ph type="ftr" sz="quarter" idx="3"/>
          </p:nvPr>
        </p:nvSpPr>
        <p:spPr>
          <a:xfrm>
            <a:off x="419911" y="6582011"/>
            <a:ext cx="7315200" cy="365125"/>
          </a:xfrm>
        </p:spPr>
        <p:txBody>
          <a:bodyPr/>
          <a:lstStyle/>
          <a:p>
            <a:endParaRPr lang="en-US" dirty="0"/>
          </a:p>
          <a:p>
            <a:pPr algn="l"/>
            <a:r>
              <a:rPr lang="en-US" sz="800" dirty="0"/>
              <a:t>©2018 Integrative Emergency Services, LLC. All Rights Reserved  /  Confidential &amp; Proprietary</a:t>
            </a:r>
          </a:p>
          <a:p>
            <a:endParaRPr lang="en-US" dirty="0"/>
          </a:p>
        </p:txBody>
      </p:sp>
      <p:sp>
        <p:nvSpPr>
          <p:cNvPr id="6" name="Slide Number Placeholder 5">
            <a:extLst>
              <a:ext uri="{FF2B5EF4-FFF2-40B4-BE49-F238E27FC236}">
                <a16:creationId xmlns:a16="http://schemas.microsoft.com/office/drawing/2014/main" xmlns="" id="{0187956E-B7C7-4C25-A5C5-0500F558BD3F}"/>
              </a:ext>
            </a:extLst>
          </p:cNvPr>
          <p:cNvSpPr>
            <a:spLocks noGrp="1"/>
          </p:cNvSpPr>
          <p:nvPr>
            <p:ph type="sldNum" sz="quarter" idx="4"/>
          </p:nvPr>
        </p:nvSpPr>
        <p:spPr/>
        <p:txBody>
          <a:bodyPr/>
          <a:lstStyle/>
          <a:p>
            <a:fld id="{BE1E3162-417D-4857-B772-BE319D4ECC64}" type="slidenum">
              <a:rPr lang="en-US" smtClean="0"/>
              <a:t>26</a:t>
            </a:fld>
            <a:endParaRPr lang="en-US"/>
          </a:p>
        </p:txBody>
      </p:sp>
      <p:graphicFrame>
        <p:nvGraphicFramePr>
          <p:cNvPr id="9" name="Table 8">
            <a:extLst>
              <a:ext uri="{FF2B5EF4-FFF2-40B4-BE49-F238E27FC236}">
                <a16:creationId xmlns:a16="http://schemas.microsoft.com/office/drawing/2014/main" xmlns="" id="{26A067C9-EF60-4CE0-B61D-DB344F938848}"/>
              </a:ext>
            </a:extLst>
          </p:cNvPr>
          <p:cNvGraphicFramePr>
            <a:graphicFrameLocks noGrp="1"/>
          </p:cNvGraphicFramePr>
          <p:nvPr>
            <p:extLst/>
          </p:nvPr>
        </p:nvGraphicFramePr>
        <p:xfrm>
          <a:off x="268448" y="139814"/>
          <a:ext cx="4328718" cy="6508338"/>
        </p:xfrm>
        <a:graphic>
          <a:graphicData uri="http://schemas.openxmlformats.org/drawingml/2006/table">
            <a:tbl>
              <a:tblPr firstRow="1" firstCol="1" bandRow="1"/>
              <a:tblGrid>
                <a:gridCol w="790600">
                  <a:extLst>
                    <a:ext uri="{9D8B030D-6E8A-4147-A177-3AD203B41FA5}">
                      <a16:colId xmlns:a16="http://schemas.microsoft.com/office/drawing/2014/main" xmlns="" val="3579351394"/>
                    </a:ext>
                  </a:extLst>
                </a:gridCol>
                <a:gridCol w="2846079">
                  <a:extLst>
                    <a:ext uri="{9D8B030D-6E8A-4147-A177-3AD203B41FA5}">
                      <a16:colId xmlns:a16="http://schemas.microsoft.com/office/drawing/2014/main" xmlns="" val="2804706586"/>
                    </a:ext>
                  </a:extLst>
                </a:gridCol>
                <a:gridCol w="692039">
                  <a:extLst>
                    <a:ext uri="{9D8B030D-6E8A-4147-A177-3AD203B41FA5}">
                      <a16:colId xmlns:a16="http://schemas.microsoft.com/office/drawing/2014/main" xmlns="" val="2984973960"/>
                    </a:ext>
                  </a:extLst>
                </a:gridCol>
              </a:tblGrid>
              <a:tr h="184562">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pPr marL="0" marR="0" algn="ctr">
                        <a:lnSpc>
                          <a:spcPct val="107000"/>
                        </a:lnSpc>
                        <a:spcBef>
                          <a:spcPts val="0"/>
                        </a:spcBef>
                        <a:spcAft>
                          <a:spcPts val="0"/>
                        </a:spcAft>
                      </a:pPr>
                      <a:r>
                        <a:rPr lang="en-US" sz="800">
                          <a:effectLst/>
                          <a:latin typeface="Calibri" panose="020F0502020204030204" pitchFamily="34" charset="0"/>
                          <a:cs typeface="Calibri" panose="020F0502020204030204" pitchFamily="34" charset="0"/>
                        </a:rPr>
                        <a:t>Event</a:t>
                      </a:r>
                      <a:endParaRPr lang="en-US" sz="800">
                        <a:effectLst/>
                        <a:latin typeface="Calibri" panose="020F0502020204030204" pitchFamily="34" charset="0"/>
                        <a:ea typeface="Calibri" panose="020F0502020204030204" pitchFamily="34" charset="0"/>
                        <a:cs typeface="Calibri" panose="020F0502020204030204" pitchFamily="34" charset="0"/>
                      </a:endParaRPr>
                    </a:p>
                  </a:txBody>
                  <a:tcPr marL="36012" marR="36012"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12169"/>
                    </a:solidFill>
                  </a:tcPr>
                </a:tc>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pPr marL="0" marR="0" algn="ctr">
                        <a:lnSpc>
                          <a:spcPct val="107000"/>
                        </a:lnSpc>
                        <a:spcBef>
                          <a:spcPts val="0"/>
                        </a:spcBef>
                        <a:spcAft>
                          <a:spcPts val="0"/>
                        </a:spcAft>
                      </a:pPr>
                      <a:r>
                        <a:rPr lang="en-US" sz="800">
                          <a:effectLst/>
                          <a:latin typeface="Calibri" panose="020F0502020204030204" pitchFamily="34" charset="0"/>
                          <a:cs typeface="Calibri" panose="020F0502020204030204" pitchFamily="34" charset="0"/>
                        </a:rPr>
                        <a:t>Topic / Lectures</a:t>
                      </a:r>
                      <a:endParaRPr lang="en-US" sz="800">
                        <a:effectLst/>
                        <a:latin typeface="Calibri" panose="020F0502020204030204" pitchFamily="34" charset="0"/>
                        <a:ea typeface="Calibri" panose="020F0502020204030204" pitchFamily="34" charset="0"/>
                        <a:cs typeface="Calibri" panose="020F0502020204030204" pitchFamily="34" charset="0"/>
                      </a:endParaRPr>
                    </a:p>
                  </a:txBody>
                  <a:tcPr marL="36012" marR="36012"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12169"/>
                    </a:solidFill>
                  </a:tcPr>
                </a:tc>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pPr marL="0" marR="0" algn="ctr">
                        <a:lnSpc>
                          <a:spcPct val="107000"/>
                        </a:lnSpc>
                        <a:spcBef>
                          <a:spcPts val="0"/>
                        </a:spcBef>
                        <a:spcAft>
                          <a:spcPts val="0"/>
                        </a:spcAft>
                      </a:pPr>
                      <a:r>
                        <a:rPr lang="en-US" sz="800">
                          <a:effectLst/>
                          <a:latin typeface="Calibri" panose="020F0502020204030204" pitchFamily="34" charset="0"/>
                          <a:cs typeface="Calibri" panose="020F0502020204030204" pitchFamily="34" charset="0"/>
                        </a:rPr>
                        <a:t>Date</a:t>
                      </a:r>
                      <a:endParaRPr lang="en-US" sz="800">
                        <a:effectLst/>
                        <a:latin typeface="Calibri" panose="020F0502020204030204" pitchFamily="34" charset="0"/>
                        <a:ea typeface="Calibri" panose="020F0502020204030204" pitchFamily="34" charset="0"/>
                        <a:cs typeface="Calibri" panose="020F0502020204030204" pitchFamily="34" charset="0"/>
                      </a:endParaRPr>
                    </a:p>
                  </a:txBody>
                  <a:tcPr marL="36012" marR="36012"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12169"/>
                    </a:solidFill>
                  </a:tcPr>
                </a:tc>
                <a:extLst>
                  <a:ext uri="{0D108BD9-81ED-4DB2-BD59-A6C34878D82A}">
                    <a16:rowId xmlns:a16="http://schemas.microsoft.com/office/drawing/2014/main" xmlns="" val="2970231185"/>
                  </a:ext>
                </a:extLst>
              </a:tr>
              <a:tr h="338505">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pPr marL="0" marR="0" algn="l">
                        <a:lnSpc>
                          <a:spcPct val="107000"/>
                        </a:lnSpc>
                        <a:spcBef>
                          <a:spcPts val="0"/>
                        </a:spcBef>
                        <a:spcAft>
                          <a:spcPts val="0"/>
                        </a:spcAft>
                      </a:pPr>
                      <a:r>
                        <a:rPr lang="en-US" sz="800">
                          <a:effectLst/>
                          <a:latin typeface="Calibri" panose="020F0502020204030204" pitchFamily="34" charset="0"/>
                          <a:cs typeface="Calibri" panose="020F0502020204030204" pitchFamily="34" charset="0"/>
                        </a:rPr>
                        <a:t>EMTALA Symposium</a:t>
                      </a:r>
                      <a:endParaRPr lang="en-US" sz="800">
                        <a:effectLst/>
                        <a:latin typeface="Calibri" panose="020F0502020204030204" pitchFamily="34" charset="0"/>
                        <a:ea typeface="Calibri" panose="020F0502020204030204" pitchFamily="34" charset="0"/>
                        <a:cs typeface="Calibri" panose="020F0502020204030204" pitchFamily="34" charset="0"/>
                      </a:endParaRPr>
                    </a:p>
                  </a:txBody>
                  <a:tcPr marL="36012" marR="36012"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12169"/>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0" marR="0" algn="l">
                        <a:lnSpc>
                          <a:spcPct val="107000"/>
                        </a:lnSpc>
                        <a:spcBef>
                          <a:spcPts val="0"/>
                        </a:spcBef>
                        <a:spcAft>
                          <a:spcPts val="0"/>
                        </a:spcAft>
                      </a:pPr>
                      <a:r>
                        <a:rPr lang="en-US" sz="900">
                          <a:effectLst/>
                          <a:latin typeface="Calibri" panose="020F0502020204030204" pitchFamily="34" charset="0"/>
                          <a:cs typeface="Calibri" panose="020F0502020204030204" pitchFamily="34" charset="0"/>
                        </a:rPr>
                        <a:t>Emergency Medical Treatment and Labor Act</a:t>
                      </a:r>
                      <a:endParaRPr lang="en-US" sz="900">
                        <a:effectLst/>
                        <a:latin typeface="Calibri" panose="020F0502020204030204" pitchFamily="34" charset="0"/>
                        <a:ea typeface="Calibri" panose="020F0502020204030204" pitchFamily="34" charset="0"/>
                        <a:cs typeface="Calibri" panose="020F0502020204030204" pitchFamily="34" charset="0"/>
                      </a:endParaRPr>
                    </a:p>
                  </a:txBody>
                  <a:tcPr marL="36012" marR="36012"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12169">
                        <a:tint val="40000"/>
                      </a:srgbClr>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0" marR="0" algn="l">
                        <a:lnSpc>
                          <a:spcPct val="107000"/>
                        </a:lnSpc>
                        <a:spcBef>
                          <a:spcPts val="0"/>
                        </a:spcBef>
                        <a:spcAft>
                          <a:spcPts val="0"/>
                        </a:spcAft>
                      </a:pPr>
                      <a:r>
                        <a:rPr lang="en-US" sz="800">
                          <a:effectLst/>
                          <a:latin typeface="Calibri" panose="020F0502020204030204" pitchFamily="34" charset="0"/>
                          <a:cs typeface="Calibri" panose="020F0502020204030204" pitchFamily="34" charset="0"/>
                        </a:rPr>
                        <a:t>October 2013</a:t>
                      </a:r>
                      <a:endParaRPr lang="en-US" sz="800">
                        <a:effectLst/>
                        <a:latin typeface="Calibri" panose="020F0502020204030204" pitchFamily="34" charset="0"/>
                        <a:ea typeface="Calibri" panose="020F0502020204030204" pitchFamily="34" charset="0"/>
                        <a:cs typeface="Calibri" panose="020F0502020204030204" pitchFamily="34" charset="0"/>
                      </a:endParaRPr>
                    </a:p>
                  </a:txBody>
                  <a:tcPr marL="36012" marR="36012"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12169">
                        <a:tint val="40000"/>
                      </a:srgbClr>
                    </a:solidFill>
                  </a:tcPr>
                </a:tc>
                <a:extLst>
                  <a:ext uri="{0D108BD9-81ED-4DB2-BD59-A6C34878D82A}">
                    <a16:rowId xmlns:a16="http://schemas.microsoft.com/office/drawing/2014/main" xmlns="" val="3508575179"/>
                  </a:ext>
                </a:extLst>
              </a:tr>
              <a:tr h="1347809">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pPr marL="0" marR="0" algn="l">
                        <a:lnSpc>
                          <a:spcPct val="107000"/>
                        </a:lnSpc>
                        <a:spcBef>
                          <a:spcPts val="0"/>
                        </a:spcBef>
                        <a:spcAft>
                          <a:spcPts val="0"/>
                        </a:spcAft>
                      </a:pPr>
                      <a:r>
                        <a:rPr lang="en-US" sz="800">
                          <a:effectLst/>
                          <a:latin typeface="Calibri" panose="020F0502020204030204" pitchFamily="34" charset="0"/>
                          <a:cs typeface="Calibri" panose="020F0502020204030204" pitchFamily="34" charset="0"/>
                        </a:rPr>
                        <a:t>1</a:t>
                      </a:r>
                      <a:r>
                        <a:rPr lang="en-US" sz="800" baseline="30000">
                          <a:effectLst/>
                          <a:latin typeface="Calibri" panose="020F0502020204030204" pitchFamily="34" charset="0"/>
                          <a:cs typeface="Calibri" panose="020F0502020204030204" pitchFamily="34" charset="0"/>
                        </a:rPr>
                        <a:t>st</a:t>
                      </a:r>
                      <a:r>
                        <a:rPr lang="en-US" sz="800">
                          <a:effectLst/>
                          <a:latin typeface="Calibri" panose="020F0502020204030204" pitchFamily="34" charset="0"/>
                          <a:cs typeface="Calibri" panose="020F0502020204030204" pitchFamily="34" charset="0"/>
                        </a:rPr>
                        <a:t> Annual Quality Summit</a:t>
                      </a:r>
                      <a:endParaRPr lang="en-US" sz="800">
                        <a:effectLst/>
                        <a:latin typeface="Calibri" panose="020F0502020204030204" pitchFamily="34" charset="0"/>
                        <a:ea typeface="Calibri" panose="020F0502020204030204" pitchFamily="34" charset="0"/>
                        <a:cs typeface="Calibri" panose="020F0502020204030204" pitchFamily="34" charset="0"/>
                      </a:endParaRPr>
                    </a:p>
                  </a:txBody>
                  <a:tcPr marL="36012" marR="36012"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12169"/>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171450" marR="0" lvl="0" indent="-171450" algn="l">
                        <a:lnSpc>
                          <a:spcPct val="107000"/>
                        </a:lnSpc>
                        <a:spcBef>
                          <a:spcPts val="0"/>
                        </a:spcBef>
                        <a:spcAft>
                          <a:spcPts val="0"/>
                        </a:spcAft>
                        <a:buFont typeface="Arial" panose="020B0604020202020204" pitchFamily="34" charset="0"/>
                        <a:buChar char="•"/>
                      </a:pPr>
                      <a:r>
                        <a:rPr lang="en-US" sz="900" dirty="0">
                          <a:effectLst/>
                          <a:latin typeface="Calibri" panose="020F0502020204030204" pitchFamily="34" charset="0"/>
                          <a:cs typeface="Calibri" panose="020F0502020204030204" pitchFamily="34" charset="0"/>
                        </a:rPr>
                        <a:t>Neurological Evaluation Focused on Posterior Circulation, Syncope &amp; CT Scans </a:t>
                      </a:r>
                    </a:p>
                    <a:p>
                      <a:pPr marL="171450" marR="0" lvl="0" indent="-171450" algn="l">
                        <a:lnSpc>
                          <a:spcPct val="107000"/>
                        </a:lnSpc>
                        <a:spcBef>
                          <a:spcPts val="0"/>
                        </a:spcBef>
                        <a:spcAft>
                          <a:spcPts val="0"/>
                        </a:spcAft>
                        <a:buFont typeface="Arial" panose="020B0604020202020204" pitchFamily="34" charset="0"/>
                        <a:buChar char="•"/>
                      </a:pPr>
                      <a:r>
                        <a:rPr lang="en-US" sz="900" dirty="0">
                          <a:effectLst/>
                          <a:latin typeface="Calibri" panose="020F0502020204030204" pitchFamily="34" charset="0"/>
                          <a:cs typeface="Calibri" panose="020F0502020204030204" pitchFamily="34" charset="0"/>
                        </a:rPr>
                        <a:t>Treatment of Headache &amp; Chronic Pain</a:t>
                      </a:r>
                    </a:p>
                    <a:p>
                      <a:pPr marL="171450" marR="0" lvl="0" indent="-171450" algn="l">
                        <a:lnSpc>
                          <a:spcPct val="107000"/>
                        </a:lnSpc>
                        <a:spcBef>
                          <a:spcPts val="0"/>
                        </a:spcBef>
                        <a:spcAft>
                          <a:spcPts val="0"/>
                        </a:spcAft>
                        <a:buFont typeface="Arial" panose="020B0604020202020204" pitchFamily="34" charset="0"/>
                        <a:buChar char="•"/>
                      </a:pPr>
                      <a:r>
                        <a:rPr lang="en-US" sz="900" dirty="0">
                          <a:effectLst/>
                          <a:latin typeface="Calibri" panose="020F0502020204030204" pitchFamily="34" charset="0"/>
                          <a:cs typeface="Calibri" panose="020F0502020204030204" pitchFamily="34" charset="0"/>
                        </a:rPr>
                        <a:t>End Tidal C02 Patterns &amp; Usage</a:t>
                      </a:r>
                    </a:p>
                    <a:p>
                      <a:pPr marL="171450" marR="0" lvl="0" indent="-171450" algn="l">
                        <a:lnSpc>
                          <a:spcPct val="107000"/>
                        </a:lnSpc>
                        <a:spcBef>
                          <a:spcPts val="0"/>
                        </a:spcBef>
                        <a:spcAft>
                          <a:spcPts val="0"/>
                        </a:spcAft>
                        <a:buFont typeface="Arial" panose="020B0604020202020204" pitchFamily="34" charset="0"/>
                        <a:buChar char="•"/>
                      </a:pPr>
                      <a:r>
                        <a:rPr lang="en-US" sz="900" dirty="0">
                          <a:effectLst/>
                          <a:latin typeface="Calibri" panose="020F0502020204030204" pitchFamily="34" charset="0"/>
                          <a:cs typeface="Calibri" panose="020F0502020204030204" pitchFamily="34" charset="0"/>
                        </a:rPr>
                        <a:t>Lactate in Sepsis</a:t>
                      </a:r>
                    </a:p>
                    <a:p>
                      <a:pPr marL="171450" marR="0" lvl="0" indent="-171450" algn="l">
                        <a:lnSpc>
                          <a:spcPct val="107000"/>
                        </a:lnSpc>
                        <a:spcBef>
                          <a:spcPts val="0"/>
                        </a:spcBef>
                        <a:spcAft>
                          <a:spcPts val="0"/>
                        </a:spcAft>
                        <a:buFont typeface="Arial" panose="020B0604020202020204" pitchFamily="34" charset="0"/>
                        <a:buChar char="•"/>
                      </a:pPr>
                      <a:r>
                        <a:rPr lang="en-US" sz="900" dirty="0">
                          <a:effectLst/>
                          <a:latin typeface="Calibri" panose="020F0502020204030204" pitchFamily="34" charset="0"/>
                          <a:cs typeface="Calibri" panose="020F0502020204030204" pitchFamily="34" charset="0"/>
                        </a:rPr>
                        <a:t>Have I successfully resuscitated my patient? </a:t>
                      </a:r>
                    </a:p>
                    <a:p>
                      <a:pPr marL="171450" marR="0" lvl="0" indent="-171450" algn="l">
                        <a:lnSpc>
                          <a:spcPct val="107000"/>
                        </a:lnSpc>
                        <a:spcBef>
                          <a:spcPts val="0"/>
                        </a:spcBef>
                        <a:spcAft>
                          <a:spcPts val="0"/>
                        </a:spcAft>
                        <a:buFont typeface="Arial" panose="020B0604020202020204" pitchFamily="34" charset="0"/>
                        <a:buChar char="•"/>
                      </a:pPr>
                      <a:r>
                        <a:rPr lang="en-US" sz="900" dirty="0" err="1">
                          <a:effectLst/>
                          <a:latin typeface="Calibri" panose="020F0502020204030204" pitchFamily="34" charset="0"/>
                          <a:cs typeface="Calibri" panose="020F0502020204030204" pitchFamily="34" charset="0"/>
                        </a:rPr>
                        <a:t>Medhost</a:t>
                      </a:r>
                      <a:r>
                        <a:rPr lang="en-US" sz="900" dirty="0">
                          <a:effectLst/>
                          <a:latin typeface="Calibri" panose="020F0502020204030204" pitchFamily="34" charset="0"/>
                          <a:cs typeface="Calibri" panose="020F0502020204030204" pitchFamily="34" charset="0"/>
                        </a:rPr>
                        <a:t> Utilization to Drive Quality</a:t>
                      </a:r>
                    </a:p>
                    <a:p>
                      <a:pPr marL="171450" marR="0" lvl="0" indent="-171450" algn="l">
                        <a:lnSpc>
                          <a:spcPct val="107000"/>
                        </a:lnSpc>
                        <a:spcBef>
                          <a:spcPts val="0"/>
                        </a:spcBef>
                        <a:spcAft>
                          <a:spcPts val="0"/>
                        </a:spcAft>
                        <a:buFont typeface="Arial" panose="020B0604020202020204" pitchFamily="34" charset="0"/>
                        <a:buChar char="•"/>
                      </a:pPr>
                      <a:r>
                        <a:rPr lang="en-US" sz="900" dirty="0">
                          <a:effectLst/>
                          <a:latin typeface="Calibri" panose="020F0502020204030204" pitchFamily="34" charset="0"/>
                          <a:cs typeface="Calibri" panose="020F0502020204030204" pitchFamily="34" charset="0"/>
                        </a:rPr>
                        <a:t>Choosing Wisely Campaign EM Topics</a:t>
                      </a:r>
                    </a:p>
                    <a:p>
                      <a:pPr marL="171450" marR="0" lvl="0" indent="-171450" algn="l">
                        <a:lnSpc>
                          <a:spcPct val="107000"/>
                        </a:lnSpc>
                        <a:spcBef>
                          <a:spcPts val="0"/>
                        </a:spcBef>
                        <a:spcAft>
                          <a:spcPts val="0"/>
                        </a:spcAft>
                        <a:buFont typeface="Arial" panose="020B0604020202020204" pitchFamily="34" charset="0"/>
                        <a:buChar char="•"/>
                      </a:pPr>
                      <a:r>
                        <a:rPr lang="en-US" sz="900" dirty="0">
                          <a:effectLst/>
                          <a:latin typeface="Calibri" panose="020F0502020204030204" pitchFamily="34" charset="0"/>
                          <a:cs typeface="Calibri" panose="020F0502020204030204" pitchFamily="34" charset="0"/>
                        </a:rPr>
                        <a:t>Low Risk Chest Pain</a:t>
                      </a:r>
                    </a:p>
                    <a:p>
                      <a:pPr marL="171450" marR="0" lvl="0" indent="-171450" algn="l">
                        <a:lnSpc>
                          <a:spcPct val="107000"/>
                        </a:lnSpc>
                        <a:spcBef>
                          <a:spcPts val="0"/>
                        </a:spcBef>
                        <a:spcAft>
                          <a:spcPts val="0"/>
                        </a:spcAft>
                        <a:buFont typeface="Arial" panose="020B0604020202020204" pitchFamily="34" charset="0"/>
                        <a:buChar char="•"/>
                      </a:pPr>
                      <a:r>
                        <a:rPr lang="en-US" sz="900" dirty="0">
                          <a:effectLst/>
                          <a:latin typeface="Calibri" panose="020F0502020204030204" pitchFamily="34" charset="0"/>
                          <a:cs typeface="Calibri" panose="020F0502020204030204" pitchFamily="34" charset="0"/>
                        </a:rPr>
                        <a:t>EM Ultrasound Course</a:t>
                      </a:r>
                    </a:p>
                    <a:p>
                      <a:pPr marL="171450" marR="0" indent="-171450" algn="l">
                        <a:lnSpc>
                          <a:spcPct val="107000"/>
                        </a:lnSpc>
                        <a:spcBef>
                          <a:spcPts val="0"/>
                        </a:spcBef>
                        <a:spcAft>
                          <a:spcPts val="0"/>
                        </a:spcAft>
                        <a:buFont typeface="Arial" panose="020B0604020202020204" pitchFamily="34" charset="0"/>
                        <a:buChar char="•"/>
                      </a:pPr>
                      <a:r>
                        <a:rPr lang="en-US" sz="900" dirty="0">
                          <a:effectLst/>
                          <a:latin typeface="Calibri" panose="020F0502020204030204" pitchFamily="34" charset="0"/>
                          <a:cs typeface="Calibri" panose="020F0502020204030204" pitchFamily="34" charset="0"/>
                        </a:rPr>
                        <a:t>Critical Procedures Course</a:t>
                      </a:r>
                      <a:endParaRPr lang="en-US" sz="900" dirty="0">
                        <a:effectLst/>
                        <a:latin typeface="Calibri" panose="020F0502020204030204" pitchFamily="34" charset="0"/>
                        <a:ea typeface="Calibri" panose="020F0502020204030204" pitchFamily="34" charset="0"/>
                        <a:cs typeface="Calibri" panose="020F0502020204030204" pitchFamily="34" charset="0"/>
                      </a:endParaRPr>
                    </a:p>
                  </a:txBody>
                  <a:tcPr marL="36012" marR="36012"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12169">
                        <a:tint val="20000"/>
                      </a:srgbClr>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0" marR="0" algn="l">
                        <a:lnSpc>
                          <a:spcPct val="107000"/>
                        </a:lnSpc>
                        <a:spcBef>
                          <a:spcPts val="0"/>
                        </a:spcBef>
                        <a:spcAft>
                          <a:spcPts val="0"/>
                        </a:spcAft>
                      </a:pPr>
                      <a:r>
                        <a:rPr lang="en-US" sz="800">
                          <a:effectLst/>
                          <a:latin typeface="Calibri" panose="020F0502020204030204" pitchFamily="34" charset="0"/>
                          <a:cs typeface="Calibri" panose="020F0502020204030204" pitchFamily="34" charset="0"/>
                        </a:rPr>
                        <a:t>January 2014</a:t>
                      </a:r>
                      <a:endParaRPr lang="en-US" sz="800">
                        <a:effectLst/>
                        <a:latin typeface="Calibri" panose="020F0502020204030204" pitchFamily="34" charset="0"/>
                        <a:ea typeface="Calibri" panose="020F0502020204030204" pitchFamily="34" charset="0"/>
                        <a:cs typeface="Calibri" panose="020F0502020204030204" pitchFamily="34" charset="0"/>
                      </a:endParaRPr>
                    </a:p>
                  </a:txBody>
                  <a:tcPr marL="36012" marR="36012"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12169">
                        <a:tint val="20000"/>
                      </a:srgbClr>
                    </a:solidFill>
                  </a:tcPr>
                </a:tc>
                <a:extLst>
                  <a:ext uri="{0D108BD9-81ED-4DB2-BD59-A6C34878D82A}">
                    <a16:rowId xmlns:a16="http://schemas.microsoft.com/office/drawing/2014/main" xmlns="" val="3120337698"/>
                  </a:ext>
                </a:extLst>
              </a:tr>
              <a:tr h="486146">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pPr marL="0" marR="0" algn="l">
                        <a:lnSpc>
                          <a:spcPct val="107000"/>
                        </a:lnSpc>
                        <a:spcBef>
                          <a:spcPts val="0"/>
                        </a:spcBef>
                        <a:spcAft>
                          <a:spcPts val="0"/>
                        </a:spcAft>
                      </a:pPr>
                      <a:r>
                        <a:rPr lang="en-US" sz="800">
                          <a:effectLst/>
                          <a:latin typeface="Calibri" panose="020F0502020204030204" pitchFamily="34" charset="0"/>
                          <a:cs typeface="Calibri" panose="020F0502020204030204" pitchFamily="34" charset="0"/>
                        </a:rPr>
                        <a:t>Semi Annual Quality Summit</a:t>
                      </a:r>
                    </a:p>
                    <a:p>
                      <a:pPr marL="0" marR="0" algn="l">
                        <a:lnSpc>
                          <a:spcPct val="107000"/>
                        </a:lnSpc>
                        <a:spcBef>
                          <a:spcPts val="0"/>
                        </a:spcBef>
                        <a:spcAft>
                          <a:spcPts val="0"/>
                        </a:spcAft>
                      </a:pPr>
                      <a:r>
                        <a:rPr lang="en-US" sz="800">
                          <a:effectLst/>
                          <a:latin typeface="Calibri" panose="020F0502020204030204" pitchFamily="34" charset="0"/>
                          <a:cs typeface="Calibri" panose="020F0502020204030204" pitchFamily="34" charset="0"/>
                        </a:rPr>
                        <a:t> </a:t>
                      </a:r>
                      <a:endParaRPr lang="en-US" sz="800">
                        <a:effectLst/>
                        <a:latin typeface="Calibri" panose="020F0502020204030204" pitchFamily="34" charset="0"/>
                        <a:ea typeface="Calibri" panose="020F0502020204030204" pitchFamily="34" charset="0"/>
                        <a:cs typeface="Calibri" panose="020F0502020204030204" pitchFamily="34" charset="0"/>
                      </a:endParaRPr>
                    </a:p>
                  </a:txBody>
                  <a:tcPr marL="36012" marR="36012"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12169"/>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0" marR="0" algn="l">
                        <a:lnSpc>
                          <a:spcPct val="107000"/>
                        </a:lnSpc>
                        <a:spcBef>
                          <a:spcPts val="0"/>
                        </a:spcBef>
                        <a:spcAft>
                          <a:spcPts val="0"/>
                        </a:spcAft>
                      </a:pPr>
                      <a:r>
                        <a:rPr lang="en-US" sz="900" i="1">
                          <a:effectLst/>
                          <a:latin typeface="Calibri" panose="020F0502020204030204" pitchFamily="34" charset="0"/>
                          <a:cs typeface="Calibri" panose="020F0502020204030204" pitchFamily="34" charset="0"/>
                        </a:rPr>
                        <a:t>Out Patient Treatment of Pulmonary Embolism with Target Specific Anticoagulants</a:t>
                      </a:r>
                      <a:endParaRPr lang="en-US" sz="900" i="1">
                        <a:effectLst/>
                        <a:latin typeface="Calibri" panose="020F0502020204030204" pitchFamily="34" charset="0"/>
                        <a:ea typeface="Calibri" panose="020F0502020204030204" pitchFamily="34" charset="0"/>
                        <a:cs typeface="Calibri" panose="020F0502020204030204" pitchFamily="34" charset="0"/>
                      </a:endParaRPr>
                    </a:p>
                  </a:txBody>
                  <a:tcPr marL="36012" marR="36012"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12169">
                        <a:tint val="40000"/>
                      </a:srgbClr>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0" marR="0" algn="l">
                        <a:lnSpc>
                          <a:spcPct val="107000"/>
                        </a:lnSpc>
                        <a:spcBef>
                          <a:spcPts val="0"/>
                        </a:spcBef>
                        <a:spcAft>
                          <a:spcPts val="0"/>
                        </a:spcAft>
                      </a:pPr>
                      <a:r>
                        <a:rPr lang="en-US" sz="800">
                          <a:effectLst/>
                          <a:latin typeface="Calibri" panose="020F0502020204030204" pitchFamily="34" charset="0"/>
                          <a:cs typeface="Calibri" panose="020F0502020204030204" pitchFamily="34" charset="0"/>
                        </a:rPr>
                        <a:t>July 2014</a:t>
                      </a:r>
                      <a:endParaRPr lang="en-US" sz="800">
                        <a:effectLst/>
                        <a:latin typeface="Calibri" panose="020F0502020204030204" pitchFamily="34" charset="0"/>
                        <a:ea typeface="Calibri" panose="020F0502020204030204" pitchFamily="34" charset="0"/>
                        <a:cs typeface="Calibri" panose="020F0502020204030204" pitchFamily="34" charset="0"/>
                      </a:endParaRPr>
                    </a:p>
                  </a:txBody>
                  <a:tcPr marL="36012" marR="36012"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12169">
                        <a:tint val="40000"/>
                      </a:srgbClr>
                    </a:solidFill>
                  </a:tcPr>
                </a:tc>
                <a:extLst>
                  <a:ext uri="{0D108BD9-81ED-4DB2-BD59-A6C34878D82A}">
                    <a16:rowId xmlns:a16="http://schemas.microsoft.com/office/drawing/2014/main" xmlns="" val="3342214120"/>
                  </a:ext>
                </a:extLst>
              </a:tr>
              <a:tr h="363053">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pPr marL="0" marR="0" algn="l">
                        <a:lnSpc>
                          <a:spcPct val="107000"/>
                        </a:lnSpc>
                        <a:spcBef>
                          <a:spcPts val="0"/>
                        </a:spcBef>
                        <a:spcAft>
                          <a:spcPts val="0"/>
                        </a:spcAft>
                      </a:pPr>
                      <a:r>
                        <a:rPr lang="en-US" sz="800">
                          <a:effectLst/>
                          <a:latin typeface="Calibri" panose="020F0502020204030204" pitchFamily="34" charset="0"/>
                          <a:cs typeface="Calibri" panose="020F0502020204030204" pitchFamily="34" charset="0"/>
                        </a:rPr>
                        <a:t>2</a:t>
                      </a:r>
                      <a:r>
                        <a:rPr lang="en-US" sz="800" baseline="30000">
                          <a:effectLst/>
                          <a:latin typeface="Calibri" panose="020F0502020204030204" pitchFamily="34" charset="0"/>
                          <a:cs typeface="Calibri" panose="020F0502020204030204" pitchFamily="34" charset="0"/>
                        </a:rPr>
                        <a:t>nd</a:t>
                      </a:r>
                      <a:r>
                        <a:rPr lang="en-US" sz="800">
                          <a:effectLst/>
                          <a:latin typeface="Calibri" panose="020F0502020204030204" pitchFamily="34" charset="0"/>
                          <a:cs typeface="Calibri" panose="020F0502020204030204" pitchFamily="34" charset="0"/>
                        </a:rPr>
                        <a:t> Annual Quality Summit</a:t>
                      </a:r>
                      <a:endParaRPr lang="en-US" sz="800">
                        <a:effectLst/>
                        <a:latin typeface="Calibri" panose="020F0502020204030204" pitchFamily="34" charset="0"/>
                        <a:ea typeface="Calibri" panose="020F0502020204030204" pitchFamily="34" charset="0"/>
                        <a:cs typeface="Calibri" panose="020F0502020204030204" pitchFamily="34" charset="0"/>
                      </a:endParaRPr>
                    </a:p>
                  </a:txBody>
                  <a:tcPr marL="36012" marR="36012"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12169"/>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0" marR="0" algn="l">
                        <a:lnSpc>
                          <a:spcPct val="107000"/>
                        </a:lnSpc>
                        <a:spcBef>
                          <a:spcPts val="0"/>
                        </a:spcBef>
                        <a:spcAft>
                          <a:spcPts val="0"/>
                        </a:spcAft>
                      </a:pPr>
                      <a:r>
                        <a:rPr lang="en-US" sz="900" b="0" i="1">
                          <a:effectLst/>
                          <a:latin typeface="Calibri" panose="020F0502020204030204" pitchFamily="34" charset="0"/>
                          <a:cs typeface="Calibri" panose="020F0502020204030204" pitchFamily="34" charset="0"/>
                        </a:rPr>
                        <a:t>Outpatient Treatment of Pulmonary Embolism with Target Specific Anticoagulants </a:t>
                      </a:r>
                      <a:endParaRPr lang="en-US" sz="900" b="0" i="1">
                        <a:effectLst/>
                        <a:latin typeface="Calibri" panose="020F0502020204030204" pitchFamily="34" charset="0"/>
                        <a:ea typeface="Calibri" panose="020F0502020204030204" pitchFamily="34" charset="0"/>
                        <a:cs typeface="Calibri" panose="020F0502020204030204" pitchFamily="34" charset="0"/>
                      </a:endParaRPr>
                    </a:p>
                  </a:txBody>
                  <a:tcPr marL="36012" marR="36012"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12169">
                        <a:tint val="20000"/>
                      </a:srgbClr>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0" marR="0" algn="l">
                        <a:lnSpc>
                          <a:spcPct val="107000"/>
                        </a:lnSpc>
                        <a:spcBef>
                          <a:spcPts val="0"/>
                        </a:spcBef>
                        <a:spcAft>
                          <a:spcPts val="0"/>
                        </a:spcAft>
                      </a:pPr>
                      <a:r>
                        <a:rPr lang="en-US" sz="800">
                          <a:effectLst/>
                          <a:latin typeface="Calibri" panose="020F0502020204030204" pitchFamily="34" charset="0"/>
                          <a:cs typeface="Calibri" panose="020F0502020204030204" pitchFamily="34" charset="0"/>
                        </a:rPr>
                        <a:t>January 2015</a:t>
                      </a:r>
                      <a:endParaRPr lang="en-US" sz="800">
                        <a:effectLst/>
                        <a:latin typeface="Calibri" panose="020F0502020204030204" pitchFamily="34" charset="0"/>
                        <a:ea typeface="Calibri" panose="020F0502020204030204" pitchFamily="34" charset="0"/>
                        <a:cs typeface="Calibri" panose="020F0502020204030204" pitchFamily="34" charset="0"/>
                      </a:endParaRPr>
                    </a:p>
                  </a:txBody>
                  <a:tcPr marL="36012" marR="36012"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12169">
                        <a:tint val="20000"/>
                      </a:srgbClr>
                    </a:solidFill>
                  </a:tcPr>
                </a:tc>
                <a:extLst>
                  <a:ext uri="{0D108BD9-81ED-4DB2-BD59-A6C34878D82A}">
                    <a16:rowId xmlns:a16="http://schemas.microsoft.com/office/drawing/2014/main" xmlns="" val="165425965"/>
                  </a:ext>
                </a:extLst>
              </a:tr>
              <a:tr h="363053">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pPr marL="0" marR="0" algn="l">
                        <a:lnSpc>
                          <a:spcPct val="107000"/>
                        </a:lnSpc>
                        <a:spcBef>
                          <a:spcPts val="0"/>
                        </a:spcBef>
                        <a:spcAft>
                          <a:spcPts val="0"/>
                        </a:spcAft>
                      </a:pPr>
                      <a:r>
                        <a:rPr lang="en-US" sz="800">
                          <a:effectLst/>
                          <a:latin typeface="Calibri" panose="020F0502020204030204" pitchFamily="34" charset="0"/>
                          <a:cs typeface="Calibri" panose="020F0502020204030204" pitchFamily="34" charset="0"/>
                        </a:rPr>
                        <a:t>Clinical Integration Forum</a:t>
                      </a:r>
                      <a:endParaRPr lang="en-US" sz="800">
                        <a:effectLst/>
                        <a:latin typeface="Calibri" panose="020F0502020204030204" pitchFamily="34" charset="0"/>
                        <a:ea typeface="Calibri" panose="020F0502020204030204" pitchFamily="34" charset="0"/>
                        <a:cs typeface="Calibri" panose="020F0502020204030204" pitchFamily="34" charset="0"/>
                      </a:endParaRPr>
                    </a:p>
                  </a:txBody>
                  <a:tcPr marL="36012" marR="36012"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12169"/>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0" marR="0" algn="l">
                        <a:lnSpc>
                          <a:spcPct val="107000"/>
                        </a:lnSpc>
                        <a:spcBef>
                          <a:spcPts val="0"/>
                        </a:spcBef>
                        <a:spcAft>
                          <a:spcPts val="0"/>
                        </a:spcAft>
                      </a:pPr>
                      <a:r>
                        <a:rPr lang="en-US" sz="900" i="1">
                          <a:effectLst/>
                          <a:latin typeface="Calibri" panose="020F0502020204030204" pitchFamily="34" charset="0"/>
                          <a:cs typeface="Calibri" panose="020F0502020204030204" pitchFamily="34" charset="0"/>
                        </a:rPr>
                        <a:t>Resuscitation: State of the Art and Best Practice </a:t>
                      </a:r>
                      <a:endParaRPr lang="en-US" sz="900" i="1">
                        <a:effectLst/>
                        <a:latin typeface="Calibri" panose="020F0502020204030204" pitchFamily="34" charset="0"/>
                        <a:ea typeface="Calibri" panose="020F0502020204030204" pitchFamily="34" charset="0"/>
                        <a:cs typeface="Calibri" panose="020F0502020204030204" pitchFamily="34" charset="0"/>
                      </a:endParaRPr>
                    </a:p>
                  </a:txBody>
                  <a:tcPr marL="36012" marR="36012"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12169">
                        <a:tint val="40000"/>
                      </a:srgbClr>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0" marR="0" algn="l">
                        <a:lnSpc>
                          <a:spcPct val="107000"/>
                        </a:lnSpc>
                        <a:spcBef>
                          <a:spcPts val="0"/>
                        </a:spcBef>
                        <a:spcAft>
                          <a:spcPts val="0"/>
                        </a:spcAft>
                      </a:pPr>
                      <a:r>
                        <a:rPr lang="en-US" sz="800">
                          <a:effectLst/>
                          <a:latin typeface="Calibri" panose="020F0502020204030204" pitchFamily="34" charset="0"/>
                          <a:cs typeface="Calibri" panose="020F0502020204030204" pitchFamily="34" charset="0"/>
                        </a:rPr>
                        <a:t>April 2015</a:t>
                      </a:r>
                      <a:endParaRPr lang="en-US" sz="800">
                        <a:effectLst/>
                        <a:latin typeface="Calibri" panose="020F0502020204030204" pitchFamily="34" charset="0"/>
                        <a:ea typeface="Calibri" panose="020F0502020204030204" pitchFamily="34" charset="0"/>
                        <a:cs typeface="Calibri" panose="020F0502020204030204" pitchFamily="34" charset="0"/>
                      </a:endParaRPr>
                    </a:p>
                  </a:txBody>
                  <a:tcPr marL="36012" marR="36012"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12169">
                        <a:tint val="40000"/>
                      </a:srgbClr>
                    </a:solidFill>
                  </a:tcPr>
                </a:tc>
                <a:extLst>
                  <a:ext uri="{0D108BD9-81ED-4DB2-BD59-A6C34878D82A}">
                    <a16:rowId xmlns:a16="http://schemas.microsoft.com/office/drawing/2014/main" xmlns="" val="1295058517"/>
                  </a:ext>
                </a:extLst>
              </a:tr>
              <a:tr h="363053">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pPr marL="0" marR="0" algn="l">
                        <a:lnSpc>
                          <a:spcPct val="107000"/>
                        </a:lnSpc>
                        <a:spcBef>
                          <a:spcPts val="0"/>
                        </a:spcBef>
                        <a:spcAft>
                          <a:spcPts val="0"/>
                        </a:spcAft>
                      </a:pPr>
                      <a:r>
                        <a:rPr lang="en-US" sz="800">
                          <a:effectLst/>
                          <a:latin typeface="Calibri" panose="020F0502020204030204" pitchFamily="34" charset="0"/>
                          <a:cs typeface="Calibri" panose="020F0502020204030204" pitchFamily="34" charset="0"/>
                        </a:rPr>
                        <a:t>Clinical Integration Forum</a:t>
                      </a:r>
                      <a:endParaRPr lang="en-US" sz="800">
                        <a:effectLst/>
                        <a:latin typeface="Calibri" panose="020F0502020204030204" pitchFamily="34" charset="0"/>
                        <a:ea typeface="Calibri" panose="020F0502020204030204" pitchFamily="34" charset="0"/>
                        <a:cs typeface="Calibri" panose="020F0502020204030204" pitchFamily="34" charset="0"/>
                      </a:endParaRPr>
                    </a:p>
                  </a:txBody>
                  <a:tcPr marL="36012" marR="36012"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12169"/>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0" marR="0" algn="l">
                        <a:lnSpc>
                          <a:spcPct val="107000"/>
                        </a:lnSpc>
                        <a:spcBef>
                          <a:spcPts val="0"/>
                        </a:spcBef>
                        <a:spcAft>
                          <a:spcPts val="0"/>
                        </a:spcAft>
                      </a:pPr>
                      <a:r>
                        <a:rPr lang="en-US" sz="900" i="1">
                          <a:effectLst/>
                          <a:latin typeface="Calibri" panose="020F0502020204030204" pitchFamily="34" charset="0"/>
                          <a:cs typeface="Calibri" panose="020F0502020204030204" pitchFamily="34" charset="0"/>
                        </a:rPr>
                        <a:t>Trauma Resuscitation </a:t>
                      </a:r>
                      <a:endParaRPr lang="en-US" sz="900" i="1">
                        <a:effectLst/>
                        <a:latin typeface="Calibri" panose="020F0502020204030204" pitchFamily="34" charset="0"/>
                        <a:ea typeface="Calibri" panose="020F0502020204030204" pitchFamily="34" charset="0"/>
                        <a:cs typeface="Calibri" panose="020F0502020204030204" pitchFamily="34" charset="0"/>
                      </a:endParaRPr>
                    </a:p>
                  </a:txBody>
                  <a:tcPr marL="36012" marR="36012"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12169">
                        <a:tint val="20000"/>
                      </a:srgbClr>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0" marR="0" algn="l">
                        <a:lnSpc>
                          <a:spcPct val="107000"/>
                        </a:lnSpc>
                        <a:spcBef>
                          <a:spcPts val="0"/>
                        </a:spcBef>
                        <a:spcAft>
                          <a:spcPts val="0"/>
                        </a:spcAft>
                      </a:pPr>
                      <a:r>
                        <a:rPr lang="en-US" sz="800">
                          <a:effectLst/>
                          <a:latin typeface="Calibri" panose="020F0502020204030204" pitchFamily="34" charset="0"/>
                          <a:cs typeface="Calibri" panose="020F0502020204030204" pitchFamily="34" charset="0"/>
                        </a:rPr>
                        <a:t>November 2015</a:t>
                      </a:r>
                      <a:endParaRPr lang="en-US" sz="800">
                        <a:effectLst/>
                        <a:latin typeface="Calibri" panose="020F0502020204030204" pitchFamily="34" charset="0"/>
                        <a:ea typeface="Calibri" panose="020F0502020204030204" pitchFamily="34" charset="0"/>
                        <a:cs typeface="Calibri" panose="020F0502020204030204" pitchFamily="34" charset="0"/>
                      </a:endParaRPr>
                    </a:p>
                  </a:txBody>
                  <a:tcPr marL="36012" marR="36012"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12169">
                        <a:tint val="20000"/>
                      </a:srgbClr>
                    </a:solidFill>
                  </a:tcPr>
                </a:tc>
                <a:extLst>
                  <a:ext uri="{0D108BD9-81ED-4DB2-BD59-A6C34878D82A}">
                    <a16:rowId xmlns:a16="http://schemas.microsoft.com/office/drawing/2014/main" xmlns="" val="897029612"/>
                  </a:ext>
                </a:extLst>
              </a:tr>
              <a:tr h="855430">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pPr marL="0" marR="0" algn="l">
                        <a:lnSpc>
                          <a:spcPct val="107000"/>
                        </a:lnSpc>
                        <a:spcBef>
                          <a:spcPts val="0"/>
                        </a:spcBef>
                        <a:spcAft>
                          <a:spcPts val="0"/>
                        </a:spcAft>
                      </a:pPr>
                      <a:r>
                        <a:rPr lang="en-US" sz="800">
                          <a:effectLst/>
                          <a:latin typeface="Calibri" panose="020F0502020204030204" pitchFamily="34" charset="0"/>
                          <a:cs typeface="Calibri" panose="020F0502020204030204" pitchFamily="34" charset="0"/>
                        </a:rPr>
                        <a:t>Pediatric Symposium</a:t>
                      </a:r>
                      <a:endParaRPr lang="en-US" sz="800">
                        <a:effectLst/>
                        <a:latin typeface="Calibri" panose="020F0502020204030204" pitchFamily="34" charset="0"/>
                        <a:ea typeface="Calibri" panose="020F0502020204030204" pitchFamily="34" charset="0"/>
                        <a:cs typeface="Calibri" panose="020F0502020204030204" pitchFamily="34" charset="0"/>
                      </a:endParaRPr>
                    </a:p>
                  </a:txBody>
                  <a:tcPr marL="36012" marR="36012"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12169"/>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171450" marR="0" lvl="0" indent="-171450" algn="l">
                        <a:lnSpc>
                          <a:spcPct val="107000"/>
                        </a:lnSpc>
                        <a:spcBef>
                          <a:spcPts val="0"/>
                        </a:spcBef>
                        <a:spcAft>
                          <a:spcPts val="0"/>
                        </a:spcAft>
                        <a:buFont typeface="Arial" panose="020B0604020202020204" pitchFamily="34" charset="0"/>
                        <a:buChar char="•"/>
                      </a:pPr>
                      <a:r>
                        <a:rPr lang="en-US" sz="900">
                          <a:effectLst/>
                          <a:latin typeface="Calibri" panose="020F0502020204030204" pitchFamily="34" charset="0"/>
                          <a:cs typeface="Calibri" panose="020F0502020204030204" pitchFamily="34" charset="0"/>
                        </a:rPr>
                        <a:t>Identifying Pediatric Sepsis Before It’s Too Late</a:t>
                      </a:r>
                    </a:p>
                    <a:p>
                      <a:pPr marL="171450" marR="0" lvl="0" indent="-171450" algn="l">
                        <a:lnSpc>
                          <a:spcPct val="107000"/>
                        </a:lnSpc>
                        <a:spcBef>
                          <a:spcPts val="0"/>
                        </a:spcBef>
                        <a:spcAft>
                          <a:spcPts val="0"/>
                        </a:spcAft>
                        <a:buFont typeface="Arial" panose="020B0604020202020204" pitchFamily="34" charset="0"/>
                        <a:buChar char="•"/>
                      </a:pPr>
                      <a:r>
                        <a:rPr lang="en-US" sz="900">
                          <a:effectLst/>
                          <a:latin typeface="Calibri" panose="020F0502020204030204" pitchFamily="34" charset="0"/>
                          <a:cs typeface="Calibri" panose="020F0502020204030204" pitchFamily="34" charset="0"/>
                        </a:rPr>
                        <a:t>Delivering Bad News</a:t>
                      </a:r>
                    </a:p>
                    <a:p>
                      <a:pPr marL="171450" marR="0" lvl="0" indent="-171450" algn="l">
                        <a:lnSpc>
                          <a:spcPct val="107000"/>
                        </a:lnSpc>
                        <a:spcBef>
                          <a:spcPts val="0"/>
                        </a:spcBef>
                        <a:spcAft>
                          <a:spcPts val="0"/>
                        </a:spcAft>
                        <a:buFont typeface="Arial" panose="020B0604020202020204" pitchFamily="34" charset="0"/>
                        <a:buChar char="•"/>
                      </a:pPr>
                      <a:r>
                        <a:rPr lang="en-US" sz="900">
                          <a:effectLst/>
                          <a:latin typeface="Calibri" panose="020F0502020204030204" pitchFamily="34" charset="0"/>
                          <a:cs typeface="Calibri" panose="020F0502020204030204" pitchFamily="34" charset="0"/>
                        </a:rPr>
                        <a:t>Pediatric Airway Management</a:t>
                      </a:r>
                    </a:p>
                    <a:p>
                      <a:pPr marL="171450" marR="0" lvl="0" indent="-171450" algn="l">
                        <a:lnSpc>
                          <a:spcPct val="107000"/>
                        </a:lnSpc>
                        <a:spcBef>
                          <a:spcPts val="0"/>
                        </a:spcBef>
                        <a:spcAft>
                          <a:spcPts val="0"/>
                        </a:spcAft>
                        <a:buFont typeface="Arial" panose="020B0604020202020204" pitchFamily="34" charset="0"/>
                        <a:buChar char="•"/>
                      </a:pPr>
                      <a:r>
                        <a:rPr lang="en-US" sz="900">
                          <a:effectLst/>
                          <a:latin typeface="Calibri" panose="020F0502020204030204" pitchFamily="34" charset="0"/>
                          <a:cs typeface="Calibri" panose="020F0502020204030204" pitchFamily="34" charset="0"/>
                        </a:rPr>
                        <a:t>Evaluation and Management of Seizures </a:t>
                      </a:r>
                    </a:p>
                    <a:p>
                      <a:pPr marL="171450" marR="0" lvl="0" indent="-171450" algn="l">
                        <a:lnSpc>
                          <a:spcPct val="107000"/>
                        </a:lnSpc>
                        <a:spcBef>
                          <a:spcPts val="0"/>
                        </a:spcBef>
                        <a:spcAft>
                          <a:spcPts val="0"/>
                        </a:spcAft>
                        <a:buFont typeface="Arial" panose="020B0604020202020204" pitchFamily="34" charset="0"/>
                        <a:buChar char="•"/>
                      </a:pPr>
                      <a:r>
                        <a:rPr lang="en-US" sz="900">
                          <a:effectLst/>
                          <a:latin typeface="Calibri" panose="020F0502020204030204" pitchFamily="34" charset="0"/>
                          <a:cs typeface="Calibri" panose="020F0502020204030204" pitchFamily="34" charset="0"/>
                        </a:rPr>
                        <a:t>Calm it Down: A Child Life Approach to Successful Pediatric Emergency Care</a:t>
                      </a:r>
                    </a:p>
                    <a:p>
                      <a:pPr marL="0" marR="0" algn="l">
                        <a:lnSpc>
                          <a:spcPct val="107000"/>
                        </a:lnSpc>
                        <a:spcBef>
                          <a:spcPts val="0"/>
                        </a:spcBef>
                        <a:spcAft>
                          <a:spcPts val="0"/>
                        </a:spcAft>
                      </a:pPr>
                      <a:r>
                        <a:rPr lang="en-US" sz="900">
                          <a:effectLst/>
                          <a:latin typeface="Calibri" panose="020F0502020204030204" pitchFamily="34"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Calibri" panose="020F0502020204030204" pitchFamily="34" charset="0"/>
                      </a:endParaRPr>
                    </a:p>
                  </a:txBody>
                  <a:tcPr marL="36012" marR="36012"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12169">
                        <a:tint val="40000"/>
                      </a:srgbClr>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0" marR="0" algn="l">
                        <a:lnSpc>
                          <a:spcPct val="107000"/>
                        </a:lnSpc>
                        <a:spcBef>
                          <a:spcPts val="0"/>
                        </a:spcBef>
                        <a:spcAft>
                          <a:spcPts val="0"/>
                        </a:spcAft>
                      </a:pPr>
                      <a:r>
                        <a:rPr lang="en-US" sz="800">
                          <a:effectLst/>
                          <a:latin typeface="Calibri" panose="020F0502020204030204" pitchFamily="34" charset="0"/>
                          <a:cs typeface="Calibri" panose="020F0502020204030204" pitchFamily="34" charset="0"/>
                        </a:rPr>
                        <a:t>September 2015</a:t>
                      </a:r>
                      <a:endParaRPr lang="en-US" sz="800">
                        <a:effectLst/>
                        <a:latin typeface="Calibri" panose="020F0502020204030204" pitchFamily="34" charset="0"/>
                        <a:ea typeface="Calibri" panose="020F0502020204030204" pitchFamily="34" charset="0"/>
                        <a:cs typeface="Calibri" panose="020F0502020204030204" pitchFamily="34" charset="0"/>
                      </a:endParaRPr>
                    </a:p>
                  </a:txBody>
                  <a:tcPr marL="36012" marR="36012"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12169">
                        <a:tint val="40000"/>
                      </a:srgbClr>
                    </a:solidFill>
                  </a:tcPr>
                </a:tc>
                <a:extLst>
                  <a:ext uri="{0D108BD9-81ED-4DB2-BD59-A6C34878D82A}">
                    <a16:rowId xmlns:a16="http://schemas.microsoft.com/office/drawing/2014/main" xmlns="" val="1855405734"/>
                  </a:ext>
                </a:extLst>
              </a:tr>
              <a:tr h="1101619">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pPr marL="0" marR="0" algn="l">
                        <a:lnSpc>
                          <a:spcPct val="107000"/>
                        </a:lnSpc>
                        <a:spcBef>
                          <a:spcPts val="0"/>
                        </a:spcBef>
                        <a:spcAft>
                          <a:spcPts val="0"/>
                        </a:spcAft>
                      </a:pPr>
                      <a:r>
                        <a:rPr lang="en-US" sz="800">
                          <a:effectLst/>
                          <a:latin typeface="Calibri" panose="020F0502020204030204" pitchFamily="34" charset="0"/>
                          <a:cs typeface="Calibri" panose="020F0502020204030204" pitchFamily="34" charset="0"/>
                        </a:rPr>
                        <a:t>3</a:t>
                      </a:r>
                      <a:r>
                        <a:rPr lang="en-US" sz="800" baseline="30000">
                          <a:effectLst/>
                          <a:latin typeface="Calibri" panose="020F0502020204030204" pitchFamily="34" charset="0"/>
                          <a:cs typeface="Calibri" panose="020F0502020204030204" pitchFamily="34" charset="0"/>
                        </a:rPr>
                        <a:t>rd</a:t>
                      </a:r>
                      <a:r>
                        <a:rPr lang="en-US" sz="800">
                          <a:effectLst/>
                          <a:latin typeface="Calibri" panose="020F0502020204030204" pitchFamily="34" charset="0"/>
                          <a:cs typeface="Calibri" panose="020F0502020204030204" pitchFamily="34" charset="0"/>
                        </a:rPr>
                        <a:t> Annual Quality Summit</a:t>
                      </a:r>
                      <a:endParaRPr lang="en-US" sz="800">
                        <a:effectLst/>
                        <a:latin typeface="Calibri" panose="020F0502020204030204" pitchFamily="34" charset="0"/>
                        <a:ea typeface="Calibri" panose="020F0502020204030204" pitchFamily="34" charset="0"/>
                        <a:cs typeface="Calibri" panose="020F0502020204030204" pitchFamily="34" charset="0"/>
                      </a:endParaRPr>
                    </a:p>
                  </a:txBody>
                  <a:tcPr marL="36012" marR="36012"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12169"/>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171450" marR="0" lvl="0" indent="-171450" algn="l">
                        <a:lnSpc>
                          <a:spcPct val="107000"/>
                        </a:lnSpc>
                        <a:spcBef>
                          <a:spcPts val="0"/>
                        </a:spcBef>
                        <a:spcAft>
                          <a:spcPts val="0"/>
                        </a:spcAft>
                        <a:buFont typeface="Arial" panose="020B0604020202020204" pitchFamily="34" charset="0"/>
                        <a:buChar char="•"/>
                      </a:pPr>
                      <a:r>
                        <a:rPr lang="en-US" sz="900">
                          <a:effectLst/>
                          <a:latin typeface="Calibri" panose="020F0502020204030204" pitchFamily="34" charset="0"/>
                          <a:cs typeface="Calibri" panose="020F0502020204030204" pitchFamily="34" charset="0"/>
                        </a:rPr>
                        <a:t>Aortic Dissection</a:t>
                      </a:r>
                    </a:p>
                    <a:p>
                      <a:pPr marL="171450" marR="0" lvl="0" indent="-171450" algn="l">
                        <a:lnSpc>
                          <a:spcPct val="107000"/>
                        </a:lnSpc>
                        <a:spcBef>
                          <a:spcPts val="0"/>
                        </a:spcBef>
                        <a:spcAft>
                          <a:spcPts val="0"/>
                        </a:spcAft>
                        <a:buFont typeface="Arial" panose="020B0604020202020204" pitchFamily="34" charset="0"/>
                        <a:buChar char="•"/>
                      </a:pPr>
                      <a:r>
                        <a:rPr lang="en-US" sz="900">
                          <a:effectLst/>
                          <a:latin typeface="Calibri" panose="020F0502020204030204" pitchFamily="34" charset="0"/>
                          <a:cs typeface="Calibri" panose="020F0502020204030204" pitchFamily="34" charset="0"/>
                        </a:rPr>
                        <a:t>LVAD Perioperative Period</a:t>
                      </a:r>
                    </a:p>
                    <a:p>
                      <a:pPr marL="171450" marR="0" lvl="0" indent="-171450" algn="l">
                        <a:lnSpc>
                          <a:spcPct val="107000"/>
                        </a:lnSpc>
                        <a:spcBef>
                          <a:spcPts val="0"/>
                        </a:spcBef>
                        <a:spcAft>
                          <a:spcPts val="0"/>
                        </a:spcAft>
                        <a:buFont typeface="Arial" panose="020B0604020202020204" pitchFamily="34" charset="0"/>
                        <a:buChar char="•"/>
                      </a:pPr>
                      <a:r>
                        <a:rPr lang="en-US" sz="900">
                          <a:effectLst/>
                          <a:latin typeface="Calibri" panose="020F0502020204030204" pitchFamily="34" charset="0"/>
                          <a:cs typeface="Calibri" panose="020F0502020204030204" pitchFamily="34" charset="0"/>
                        </a:rPr>
                        <a:t>Evaluation/Care</a:t>
                      </a:r>
                    </a:p>
                    <a:p>
                      <a:pPr marL="171450" marR="0" lvl="0" indent="-171450" algn="l">
                        <a:lnSpc>
                          <a:spcPct val="107000"/>
                        </a:lnSpc>
                        <a:spcBef>
                          <a:spcPts val="0"/>
                        </a:spcBef>
                        <a:spcAft>
                          <a:spcPts val="0"/>
                        </a:spcAft>
                        <a:buFont typeface="Arial" panose="020B0604020202020204" pitchFamily="34" charset="0"/>
                        <a:buChar char="•"/>
                      </a:pPr>
                      <a:r>
                        <a:rPr lang="en-US" sz="900">
                          <a:effectLst/>
                          <a:latin typeface="Calibri" panose="020F0502020204030204" pitchFamily="34" charset="0"/>
                          <a:cs typeface="Calibri" panose="020F0502020204030204" pitchFamily="34" charset="0"/>
                        </a:rPr>
                        <a:t>Heart Transplant</a:t>
                      </a:r>
                    </a:p>
                    <a:p>
                      <a:pPr marL="171450" marR="0" lvl="0" indent="-171450" algn="l">
                        <a:lnSpc>
                          <a:spcPct val="107000"/>
                        </a:lnSpc>
                        <a:spcBef>
                          <a:spcPts val="0"/>
                        </a:spcBef>
                        <a:spcAft>
                          <a:spcPts val="0"/>
                        </a:spcAft>
                        <a:buFont typeface="Arial" panose="020B0604020202020204" pitchFamily="34" charset="0"/>
                        <a:buChar char="•"/>
                      </a:pPr>
                      <a:r>
                        <a:rPr lang="en-US" sz="900">
                          <a:effectLst/>
                          <a:latin typeface="Calibri" panose="020F0502020204030204" pitchFamily="34" charset="0"/>
                          <a:cs typeface="Calibri" panose="020F0502020204030204" pitchFamily="34" charset="0"/>
                        </a:rPr>
                        <a:t>Abdominal Aortic Emergencies</a:t>
                      </a:r>
                    </a:p>
                    <a:p>
                      <a:pPr marL="171450" marR="0" lvl="0" indent="-171450" algn="l">
                        <a:lnSpc>
                          <a:spcPct val="107000"/>
                        </a:lnSpc>
                        <a:spcBef>
                          <a:spcPts val="0"/>
                        </a:spcBef>
                        <a:spcAft>
                          <a:spcPts val="0"/>
                        </a:spcAft>
                        <a:buFont typeface="Arial" panose="020B0604020202020204" pitchFamily="34" charset="0"/>
                        <a:buChar char="•"/>
                      </a:pPr>
                      <a:r>
                        <a:rPr lang="en-US" sz="900">
                          <a:effectLst/>
                          <a:latin typeface="Calibri" panose="020F0502020204030204" pitchFamily="34" charset="0"/>
                          <a:cs typeface="Calibri" panose="020F0502020204030204" pitchFamily="34" charset="0"/>
                        </a:rPr>
                        <a:t>Massive PE</a:t>
                      </a:r>
                    </a:p>
                    <a:p>
                      <a:pPr marL="171450" marR="0" lvl="0" indent="-171450" algn="l">
                        <a:lnSpc>
                          <a:spcPct val="107000"/>
                        </a:lnSpc>
                        <a:spcBef>
                          <a:spcPts val="0"/>
                        </a:spcBef>
                        <a:spcAft>
                          <a:spcPts val="0"/>
                        </a:spcAft>
                        <a:buFont typeface="Arial" panose="020B0604020202020204" pitchFamily="34" charset="0"/>
                        <a:buChar char="•"/>
                      </a:pPr>
                      <a:r>
                        <a:rPr lang="en-US" sz="900">
                          <a:effectLst/>
                          <a:latin typeface="Calibri" panose="020F0502020204030204" pitchFamily="34" charset="0"/>
                          <a:cs typeface="Calibri" panose="020F0502020204030204" pitchFamily="34" charset="0"/>
                        </a:rPr>
                        <a:t>Pulmonary Hypertension </a:t>
                      </a:r>
                    </a:p>
                    <a:p>
                      <a:pPr marL="171450" marR="0" lvl="0" indent="-171450" algn="l">
                        <a:lnSpc>
                          <a:spcPct val="107000"/>
                        </a:lnSpc>
                        <a:spcBef>
                          <a:spcPts val="0"/>
                        </a:spcBef>
                        <a:spcAft>
                          <a:spcPts val="0"/>
                        </a:spcAft>
                        <a:buFont typeface="Arial" panose="020B0604020202020204" pitchFamily="34" charset="0"/>
                        <a:buChar char="•"/>
                      </a:pPr>
                      <a:r>
                        <a:rPr lang="en-US" sz="900">
                          <a:effectLst/>
                          <a:latin typeface="Calibri" panose="020F0502020204030204" pitchFamily="34" charset="0"/>
                          <a:cs typeface="Calibri" panose="020F0502020204030204" pitchFamily="34" charset="0"/>
                        </a:rPr>
                        <a:t>Critical Procedure Course </a:t>
                      </a:r>
                    </a:p>
                    <a:p>
                      <a:pPr marL="171450" marR="0" lvl="0" indent="-171450" algn="l">
                        <a:lnSpc>
                          <a:spcPct val="107000"/>
                        </a:lnSpc>
                        <a:spcBef>
                          <a:spcPts val="0"/>
                        </a:spcBef>
                        <a:spcAft>
                          <a:spcPts val="0"/>
                        </a:spcAft>
                        <a:buFont typeface="Arial" panose="020B0604020202020204" pitchFamily="34" charset="0"/>
                        <a:buChar char="•"/>
                      </a:pPr>
                      <a:r>
                        <a:rPr lang="en-US" sz="900">
                          <a:effectLst/>
                          <a:latin typeface="Calibri" panose="020F0502020204030204" pitchFamily="34" charset="0"/>
                          <a:cs typeface="Calibri" panose="020F0502020204030204" pitchFamily="34" charset="0"/>
                        </a:rPr>
                        <a:t>Case Simulations </a:t>
                      </a:r>
                      <a:endParaRPr lang="en-US" sz="900">
                        <a:effectLst/>
                        <a:latin typeface="Calibri" panose="020F0502020204030204" pitchFamily="34" charset="0"/>
                        <a:ea typeface="Calibri" panose="020F0502020204030204" pitchFamily="34" charset="0"/>
                        <a:cs typeface="Calibri" panose="020F0502020204030204" pitchFamily="34" charset="0"/>
                      </a:endParaRPr>
                    </a:p>
                  </a:txBody>
                  <a:tcPr marL="36012" marR="36012"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12169">
                        <a:tint val="20000"/>
                      </a:srgbClr>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0" marR="0" algn="l">
                        <a:lnSpc>
                          <a:spcPct val="107000"/>
                        </a:lnSpc>
                        <a:spcBef>
                          <a:spcPts val="0"/>
                        </a:spcBef>
                        <a:spcAft>
                          <a:spcPts val="0"/>
                        </a:spcAft>
                      </a:pPr>
                      <a:r>
                        <a:rPr lang="en-US" sz="800">
                          <a:effectLst/>
                          <a:latin typeface="Calibri" panose="020F0502020204030204" pitchFamily="34" charset="0"/>
                          <a:cs typeface="Calibri" panose="020F0502020204030204" pitchFamily="34" charset="0"/>
                        </a:rPr>
                        <a:t>February 2016</a:t>
                      </a:r>
                      <a:endParaRPr lang="en-US" sz="800">
                        <a:effectLst/>
                        <a:latin typeface="Calibri" panose="020F0502020204030204" pitchFamily="34" charset="0"/>
                        <a:ea typeface="Calibri" panose="020F0502020204030204" pitchFamily="34" charset="0"/>
                        <a:cs typeface="Calibri" panose="020F0502020204030204" pitchFamily="34" charset="0"/>
                      </a:endParaRPr>
                    </a:p>
                  </a:txBody>
                  <a:tcPr marL="36012" marR="36012"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12169">
                        <a:tint val="20000"/>
                      </a:srgbClr>
                    </a:solidFill>
                  </a:tcPr>
                </a:tc>
                <a:extLst>
                  <a:ext uri="{0D108BD9-81ED-4DB2-BD59-A6C34878D82A}">
                    <a16:rowId xmlns:a16="http://schemas.microsoft.com/office/drawing/2014/main" xmlns="" val="4239806752"/>
                  </a:ext>
                </a:extLst>
              </a:tr>
              <a:tr h="363053">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pPr marL="0" marR="0" algn="l">
                        <a:lnSpc>
                          <a:spcPct val="107000"/>
                        </a:lnSpc>
                        <a:spcBef>
                          <a:spcPts val="0"/>
                        </a:spcBef>
                        <a:spcAft>
                          <a:spcPts val="0"/>
                        </a:spcAft>
                      </a:pPr>
                      <a:r>
                        <a:rPr lang="en-US" sz="800">
                          <a:effectLst/>
                          <a:latin typeface="Calibri" panose="020F0502020204030204" pitchFamily="34" charset="0"/>
                          <a:cs typeface="Calibri" panose="020F0502020204030204" pitchFamily="34" charset="0"/>
                        </a:rPr>
                        <a:t>Clinical Integration Forum</a:t>
                      </a:r>
                      <a:endParaRPr lang="en-US" sz="800">
                        <a:effectLst/>
                        <a:latin typeface="Calibri" panose="020F0502020204030204" pitchFamily="34" charset="0"/>
                        <a:ea typeface="Calibri" panose="020F0502020204030204" pitchFamily="34" charset="0"/>
                        <a:cs typeface="Calibri" panose="020F0502020204030204" pitchFamily="34" charset="0"/>
                      </a:endParaRPr>
                    </a:p>
                  </a:txBody>
                  <a:tcPr marL="36012" marR="36012"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12169"/>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0" marR="0" lvl="0" indent="0" algn="l">
                        <a:lnSpc>
                          <a:spcPct val="107000"/>
                        </a:lnSpc>
                        <a:spcBef>
                          <a:spcPts val="0"/>
                        </a:spcBef>
                        <a:spcAft>
                          <a:spcPts val="0"/>
                        </a:spcAft>
                        <a:buFontTx/>
                        <a:buNone/>
                      </a:pPr>
                      <a:r>
                        <a:rPr lang="en-US" sz="900" i="1">
                          <a:effectLst/>
                          <a:latin typeface="Calibri" panose="020F0502020204030204" pitchFamily="34" charset="0"/>
                          <a:cs typeface="Calibri" panose="020F0502020204030204" pitchFamily="34" charset="0"/>
                        </a:rPr>
                        <a:t>Mass Casualties Incident </a:t>
                      </a:r>
                      <a:endParaRPr lang="en-US" sz="900" i="1">
                        <a:effectLst/>
                        <a:latin typeface="Calibri" panose="020F0502020204030204" pitchFamily="34" charset="0"/>
                        <a:ea typeface="Calibri" panose="020F0502020204030204" pitchFamily="34" charset="0"/>
                        <a:cs typeface="Calibri" panose="020F0502020204030204" pitchFamily="34" charset="0"/>
                      </a:endParaRPr>
                    </a:p>
                  </a:txBody>
                  <a:tcPr marL="36012" marR="36012"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12169">
                        <a:tint val="40000"/>
                      </a:srgbClr>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0" marR="0" algn="l">
                        <a:lnSpc>
                          <a:spcPct val="107000"/>
                        </a:lnSpc>
                        <a:spcBef>
                          <a:spcPts val="0"/>
                        </a:spcBef>
                        <a:spcAft>
                          <a:spcPts val="0"/>
                        </a:spcAft>
                      </a:pPr>
                      <a:r>
                        <a:rPr lang="en-US" sz="800" dirty="0">
                          <a:effectLst/>
                          <a:latin typeface="Calibri" panose="020F0502020204030204" pitchFamily="34" charset="0"/>
                          <a:cs typeface="Calibri" panose="020F0502020204030204" pitchFamily="34" charset="0"/>
                        </a:rPr>
                        <a:t>April 2016</a:t>
                      </a:r>
                      <a:endParaRPr lang="en-US" sz="800" dirty="0">
                        <a:effectLst/>
                        <a:latin typeface="Calibri" panose="020F0502020204030204" pitchFamily="34" charset="0"/>
                        <a:ea typeface="Calibri" panose="020F0502020204030204" pitchFamily="34" charset="0"/>
                        <a:cs typeface="Calibri" panose="020F0502020204030204" pitchFamily="34" charset="0"/>
                      </a:endParaRPr>
                    </a:p>
                  </a:txBody>
                  <a:tcPr marL="36012" marR="36012"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12169">
                        <a:tint val="40000"/>
                      </a:srgbClr>
                    </a:solidFill>
                  </a:tcPr>
                </a:tc>
                <a:extLst>
                  <a:ext uri="{0D108BD9-81ED-4DB2-BD59-A6C34878D82A}">
                    <a16:rowId xmlns:a16="http://schemas.microsoft.com/office/drawing/2014/main" xmlns="" val="537616257"/>
                  </a:ext>
                </a:extLst>
              </a:tr>
            </a:tbl>
          </a:graphicData>
        </a:graphic>
      </p:graphicFrame>
      <p:graphicFrame>
        <p:nvGraphicFramePr>
          <p:cNvPr id="12" name="Table 11">
            <a:extLst>
              <a:ext uri="{FF2B5EF4-FFF2-40B4-BE49-F238E27FC236}">
                <a16:creationId xmlns:a16="http://schemas.microsoft.com/office/drawing/2014/main" xmlns="" id="{3208812E-60DC-476D-922D-B1F584BD2A0D}"/>
              </a:ext>
            </a:extLst>
          </p:cNvPr>
          <p:cNvGraphicFramePr>
            <a:graphicFrameLocks noGrp="1"/>
          </p:cNvGraphicFramePr>
          <p:nvPr>
            <p:extLst>
              <p:ext uri="{D42A27DB-BD31-4B8C-83A1-F6EECF244321}">
                <p14:modId xmlns:p14="http://schemas.microsoft.com/office/powerpoint/2010/main" val="533478729"/>
              </p:ext>
            </p:extLst>
          </p:nvPr>
        </p:nvGraphicFramePr>
        <p:xfrm>
          <a:off x="5499445" y="1091531"/>
          <a:ext cx="4471331" cy="5497846"/>
        </p:xfrm>
        <a:graphic>
          <a:graphicData uri="http://schemas.openxmlformats.org/drawingml/2006/table">
            <a:tbl>
              <a:tblPr firstRow="1" firstCol="1" bandRow="1"/>
              <a:tblGrid>
                <a:gridCol w="816647">
                  <a:extLst>
                    <a:ext uri="{9D8B030D-6E8A-4147-A177-3AD203B41FA5}">
                      <a16:colId xmlns:a16="http://schemas.microsoft.com/office/drawing/2014/main" xmlns="" val="141818164"/>
                    </a:ext>
                  </a:extLst>
                </a:gridCol>
                <a:gridCol w="2939845">
                  <a:extLst>
                    <a:ext uri="{9D8B030D-6E8A-4147-A177-3AD203B41FA5}">
                      <a16:colId xmlns:a16="http://schemas.microsoft.com/office/drawing/2014/main" xmlns="" val="1611308165"/>
                    </a:ext>
                  </a:extLst>
                </a:gridCol>
                <a:gridCol w="714839">
                  <a:extLst>
                    <a:ext uri="{9D8B030D-6E8A-4147-A177-3AD203B41FA5}">
                      <a16:colId xmlns:a16="http://schemas.microsoft.com/office/drawing/2014/main" xmlns="" val="2785154911"/>
                    </a:ext>
                  </a:extLst>
                </a:gridCol>
              </a:tblGrid>
              <a:tr h="242327">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pPr marL="0" marR="0" algn="ctr">
                        <a:lnSpc>
                          <a:spcPct val="107000"/>
                        </a:lnSpc>
                        <a:spcBef>
                          <a:spcPts val="0"/>
                        </a:spcBef>
                        <a:spcAft>
                          <a:spcPts val="0"/>
                        </a:spcAft>
                      </a:pPr>
                      <a:r>
                        <a:rPr lang="en-US" sz="800">
                          <a:effectLst/>
                        </a:rPr>
                        <a:t>Event</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4885" marR="44885"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12169"/>
                    </a:solidFill>
                  </a:tcPr>
                </a:tc>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pPr marL="0" marR="0" algn="ctr">
                        <a:lnSpc>
                          <a:spcPct val="107000"/>
                        </a:lnSpc>
                        <a:spcBef>
                          <a:spcPts val="0"/>
                        </a:spcBef>
                        <a:spcAft>
                          <a:spcPts val="0"/>
                        </a:spcAft>
                      </a:pPr>
                      <a:r>
                        <a:rPr lang="en-US" sz="800">
                          <a:effectLst/>
                        </a:rPr>
                        <a:t>Topic / Lectures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4885" marR="44885"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12169"/>
                    </a:solidFill>
                  </a:tcPr>
                </a:tc>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pPr marL="0" marR="0" algn="ctr">
                        <a:lnSpc>
                          <a:spcPct val="107000"/>
                        </a:lnSpc>
                        <a:spcBef>
                          <a:spcPts val="0"/>
                        </a:spcBef>
                        <a:spcAft>
                          <a:spcPts val="0"/>
                        </a:spcAft>
                      </a:pPr>
                      <a:r>
                        <a:rPr lang="en-US" sz="800">
                          <a:effectLst/>
                        </a:rPr>
                        <a:t>Date</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4885" marR="44885"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12169"/>
                    </a:solidFill>
                  </a:tcPr>
                </a:tc>
                <a:extLst>
                  <a:ext uri="{0D108BD9-81ED-4DB2-BD59-A6C34878D82A}">
                    <a16:rowId xmlns:a16="http://schemas.microsoft.com/office/drawing/2014/main" xmlns="" val="1354313685"/>
                  </a:ext>
                </a:extLst>
              </a:tr>
              <a:tr h="546337">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pPr marL="0" marR="0" algn="l">
                        <a:lnSpc>
                          <a:spcPct val="107000"/>
                        </a:lnSpc>
                        <a:spcBef>
                          <a:spcPts val="0"/>
                        </a:spcBef>
                        <a:spcAft>
                          <a:spcPts val="0"/>
                        </a:spcAft>
                      </a:pPr>
                      <a:r>
                        <a:rPr lang="en-US" sz="800">
                          <a:effectLst/>
                        </a:rPr>
                        <a:t>Clinical Integration Forum</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4885" marR="44885"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12169"/>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0" marR="0" algn="l">
                        <a:lnSpc>
                          <a:spcPct val="107000"/>
                        </a:lnSpc>
                        <a:spcBef>
                          <a:spcPts val="0"/>
                        </a:spcBef>
                        <a:spcAft>
                          <a:spcPts val="0"/>
                        </a:spcAft>
                        <a:buFontTx/>
                        <a:buNone/>
                      </a:pPr>
                      <a:r>
                        <a:rPr lang="en-US" sz="900" i="1" dirty="0">
                          <a:effectLst/>
                        </a:rPr>
                        <a:t>Subarachnoid Hemorrhage </a:t>
                      </a:r>
                      <a:endParaRPr lang="en-US" sz="900" i="1" dirty="0">
                        <a:effectLst/>
                        <a:latin typeface="Calibri" panose="020F0502020204030204" pitchFamily="34" charset="0"/>
                        <a:ea typeface="Calibri" panose="020F0502020204030204" pitchFamily="34" charset="0"/>
                        <a:cs typeface="Times New Roman" panose="02020603050405020304" pitchFamily="18" charset="0"/>
                      </a:endParaRPr>
                    </a:p>
                  </a:txBody>
                  <a:tcPr marL="44885" marR="44885"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12169">
                        <a:tint val="40000"/>
                      </a:srgbClr>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0" marR="0" algn="l">
                        <a:lnSpc>
                          <a:spcPct val="107000"/>
                        </a:lnSpc>
                        <a:spcBef>
                          <a:spcPts val="0"/>
                        </a:spcBef>
                        <a:spcAft>
                          <a:spcPts val="0"/>
                        </a:spcAft>
                      </a:pPr>
                      <a:r>
                        <a:rPr lang="en-US" sz="800">
                          <a:effectLst/>
                        </a:rPr>
                        <a:t>May 2016</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4885" marR="44885"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12169">
                        <a:tint val="40000"/>
                      </a:srgbClr>
                    </a:solidFill>
                  </a:tcPr>
                </a:tc>
                <a:extLst>
                  <a:ext uri="{0D108BD9-81ED-4DB2-BD59-A6C34878D82A}">
                    <a16:rowId xmlns:a16="http://schemas.microsoft.com/office/drawing/2014/main" xmlns="" val="3517327353"/>
                  </a:ext>
                </a:extLst>
              </a:tr>
              <a:tr h="546337">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pPr marL="0" marR="0" algn="l">
                        <a:lnSpc>
                          <a:spcPct val="107000"/>
                        </a:lnSpc>
                        <a:spcBef>
                          <a:spcPts val="0"/>
                        </a:spcBef>
                        <a:spcAft>
                          <a:spcPts val="0"/>
                        </a:spcAft>
                      </a:pPr>
                      <a:r>
                        <a:rPr lang="en-US" sz="800">
                          <a:effectLst/>
                        </a:rPr>
                        <a:t>Clinical Integration Forum</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4885" marR="4488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12169"/>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0" marR="0" algn="l">
                        <a:lnSpc>
                          <a:spcPct val="107000"/>
                        </a:lnSpc>
                        <a:spcBef>
                          <a:spcPts val="0"/>
                        </a:spcBef>
                        <a:spcAft>
                          <a:spcPts val="0"/>
                        </a:spcAft>
                        <a:buFontTx/>
                        <a:buNone/>
                      </a:pPr>
                      <a:r>
                        <a:rPr lang="en-US" sz="900" i="1">
                          <a:effectLst/>
                        </a:rPr>
                        <a:t>ED Management of Atrial Fibrillation </a:t>
                      </a:r>
                      <a:endParaRPr lang="en-US" sz="900" i="1">
                        <a:effectLst/>
                        <a:latin typeface="Calibri" panose="020F0502020204030204" pitchFamily="34" charset="0"/>
                        <a:ea typeface="Calibri" panose="020F0502020204030204" pitchFamily="34" charset="0"/>
                        <a:cs typeface="Times New Roman" panose="02020603050405020304" pitchFamily="18" charset="0"/>
                      </a:endParaRPr>
                    </a:p>
                  </a:txBody>
                  <a:tcPr marL="44885" marR="4488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12169">
                        <a:tint val="20000"/>
                      </a:srgbClr>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0" marR="0" algn="l">
                        <a:lnSpc>
                          <a:spcPct val="107000"/>
                        </a:lnSpc>
                        <a:spcBef>
                          <a:spcPts val="0"/>
                        </a:spcBef>
                        <a:spcAft>
                          <a:spcPts val="0"/>
                        </a:spcAft>
                      </a:pPr>
                      <a:r>
                        <a:rPr lang="en-US" sz="800">
                          <a:effectLst/>
                        </a:rPr>
                        <a:t>November 2016</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4885" marR="4488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12169">
                        <a:tint val="20000"/>
                      </a:srgbClr>
                    </a:solidFill>
                  </a:tcPr>
                </a:tc>
                <a:extLst>
                  <a:ext uri="{0D108BD9-81ED-4DB2-BD59-A6C34878D82A}">
                    <a16:rowId xmlns:a16="http://schemas.microsoft.com/office/drawing/2014/main" xmlns="" val="1665101124"/>
                  </a:ext>
                </a:extLst>
              </a:tr>
              <a:tr h="1015942">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pPr marL="0" marR="0" algn="l">
                        <a:lnSpc>
                          <a:spcPct val="107000"/>
                        </a:lnSpc>
                        <a:spcBef>
                          <a:spcPts val="0"/>
                        </a:spcBef>
                        <a:spcAft>
                          <a:spcPts val="0"/>
                        </a:spcAft>
                      </a:pPr>
                      <a:r>
                        <a:rPr lang="en-US" sz="800">
                          <a:effectLst/>
                        </a:rPr>
                        <a:t>Pediatric Symposium</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4885" marR="4488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12169"/>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171450" marR="0" lvl="0" indent="-171450" algn="l">
                        <a:lnSpc>
                          <a:spcPct val="107000"/>
                        </a:lnSpc>
                        <a:spcBef>
                          <a:spcPts val="0"/>
                        </a:spcBef>
                        <a:spcAft>
                          <a:spcPts val="0"/>
                        </a:spcAft>
                        <a:buFont typeface="Arial" panose="020B0604020202020204" pitchFamily="34" charset="0"/>
                        <a:buChar char="•"/>
                      </a:pPr>
                      <a:r>
                        <a:rPr lang="en-US" sz="900">
                          <a:effectLst/>
                        </a:rPr>
                        <a:t>Identifying Pediatric Sepsis Before It’s Too Late</a:t>
                      </a:r>
                    </a:p>
                    <a:p>
                      <a:pPr marL="171450" marR="0" lvl="0" indent="-171450" algn="l">
                        <a:lnSpc>
                          <a:spcPct val="107000"/>
                        </a:lnSpc>
                        <a:spcBef>
                          <a:spcPts val="0"/>
                        </a:spcBef>
                        <a:spcAft>
                          <a:spcPts val="0"/>
                        </a:spcAft>
                        <a:buFont typeface="Arial" panose="020B0604020202020204" pitchFamily="34" charset="0"/>
                        <a:buChar char="•"/>
                      </a:pPr>
                      <a:r>
                        <a:rPr lang="en-US" sz="900">
                          <a:effectLst/>
                        </a:rPr>
                        <a:t>Delivering Bad News</a:t>
                      </a:r>
                    </a:p>
                    <a:p>
                      <a:pPr marL="171450" marR="0" lvl="0" indent="-171450" algn="l">
                        <a:lnSpc>
                          <a:spcPct val="107000"/>
                        </a:lnSpc>
                        <a:spcBef>
                          <a:spcPts val="0"/>
                        </a:spcBef>
                        <a:spcAft>
                          <a:spcPts val="0"/>
                        </a:spcAft>
                        <a:buFont typeface="Arial" panose="020B0604020202020204" pitchFamily="34" charset="0"/>
                        <a:buChar char="•"/>
                      </a:pPr>
                      <a:r>
                        <a:rPr lang="en-US" sz="900">
                          <a:effectLst/>
                        </a:rPr>
                        <a:t>Pediatric Airway Management</a:t>
                      </a:r>
                    </a:p>
                    <a:p>
                      <a:pPr marL="171450" marR="0" lvl="0" indent="-171450" algn="l">
                        <a:lnSpc>
                          <a:spcPct val="107000"/>
                        </a:lnSpc>
                        <a:spcBef>
                          <a:spcPts val="0"/>
                        </a:spcBef>
                        <a:spcAft>
                          <a:spcPts val="0"/>
                        </a:spcAft>
                        <a:buFont typeface="Arial" panose="020B0604020202020204" pitchFamily="34" charset="0"/>
                        <a:buChar char="•"/>
                      </a:pPr>
                      <a:r>
                        <a:rPr lang="en-US" sz="900">
                          <a:effectLst/>
                        </a:rPr>
                        <a:t>Evaluation and Management of Seizures </a:t>
                      </a:r>
                    </a:p>
                    <a:p>
                      <a:pPr marL="171450" marR="0" lvl="0" indent="-171450" algn="l">
                        <a:lnSpc>
                          <a:spcPct val="107000"/>
                        </a:lnSpc>
                        <a:spcBef>
                          <a:spcPts val="0"/>
                        </a:spcBef>
                        <a:spcAft>
                          <a:spcPts val="0"/>
                        </a:spcAft>
                        <a:buFont typeface="Arial" panose="020B0604020202020204" pitchFamily="34" charset="0"/>
                        <a:buChar char="•"/>
                      </a:pPr>
                      <a:r>
                        <a:rPr lang="en-US" sz="900">
                          <a:effectLst/>
                        </a:rPr>
                        <a:t>Calm it Down: A Child Life Approach to Successful Pediatric Emergency Care</a:t>
                      </a:r>
                    </a:p>
                    <a:p>
                      <a:pPr marL="0" marR="0" algn="l">
                        <a:lnSpc>
                          <a:spcPct val="107000"/>
                        </a:lnSpc>
                        <a:spcBef>
                          <a:spcPts val="0"/>
                        </a:spcBef>
                        <a:spcAft>
                          <a:spcPts val="0"/>
                        </a:spcAft>
                        <a:buFontTx/>
                        <a:buNone/>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4885" marR="4488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12169">
                        <a:tint val="40000"/>
                      </a:srgbClr>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0" marR="0" algn="l">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4885" marR="4488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12169">
                        <a:tint val="40000"/>
                      </a:srgbClr>
                    </a:solidFill>
                  </a:tcPr>
                </a:tc>
                <a:extLst>
                  <a:ext uri="{0D108BD9-81ED-4DB2-BD59-A6C34878D82A}">
                    <a16:rowId xmlns:a16="http://schemas.microsoft.com/office/drawing/2014/main" xmlns="" val="4272738156"/>
                  </a:ext>
                </a:extLst>
              </a:tr>
              <a:tr h="976690">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pPr marL="0" marR="0" algn="l">
                        <a:lnSpc>
                          <a:spcPct val="107000"/>
                        </a:lnSpc>
                        <a:spcBef>
                          <a:spcPts val="0"/>
                        </a:spcBef>
                        <a:spcAft>
                          <a:spcPts val="0"/>
                        </a:spcAft>
                      </a:pPr>
                      <a:r>
                        <a:rPr lang="en-US" sz="800">
                          <a:effectLst/>
                        </a:rPr>
                        <a:t>4</a:t>
                      </a:r>
                      <a:r>
                        <a:rPr lang="en-US" sz="800" baseline="30000">
                          <a:effectLst/>
                        </a:rPr>
                        <a:t>th</a:t>
                      </a:r>
                      <a:r>
                        <a:rPr lang="en-US" sz="800">
                          <a:effectLst/>
                        </a:rPr>
                        <a:t> Annual Quality Summit</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4885" marR="4488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12169"/>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171450" marR="0" lvl="0" indent="-171450" algn="l">
                        <a:lnSpc>
                          <a:spcPct val="107000"/>
                        </a:lnSpc>
                        <a:spcBef>
                          <a:spcPts val="0"/>
                        </a:spcBef>
                        <a:spcAft>
                          <a:spcPts val="0"/>
                        </a:spcAft>
                        <a:buFont typeface="Arial" panose="020B0604020202020204" pitchFamily="34" charset="0"/>
                        <a:buChar char="•"/>
                      </a:pPr>
                      <a:r>
                        <a:rPr lang="en-US" sz="900">
                          <a:effectLst/>
                        </a:rPr>
                        <a:t>Culture of Safety</a:t>
                      </a:r>
                    </a:p>
                    <a:p>
                      <a:pPr marL="171450" marR="0" lvl="0" indent="-171450" algn="l">
                        <a:lnSpc>
                          <a:spcPct val="107000"/>
                        </a:lnSpc>
                        <a:spcBef>
                          <a:spcPts val="0"/>
                        </a:spcBef>
                        <a:spcAft>
                          <a:spcPts val="0"/>
                        </a:spcAft>
                        <a:buFont typeface="Arial" panose="020B0604020202020204" pitchFamily="34" charset="0"/>
                        <a:buChar char="•"/>
                      </a:pPr>
                      <a:r>
                        <a:rPr lang="en-US" sz="900">
                          <a:effectLst/>
                        </a:rPr>
                        <a:t>A Safe Emergency Department</a:t>
                      </a:r>
                    </a:p>
                    <a:p>
                      <a:pPr marL="171450" marR="0" lvl="0" indent="-171450" algn="l">
                        <a:lnSpc>
                          <a:spcPct val="107000"/>
                        </a:lnSpc>
                        <a:spcBef>
                          <a:spcPts val="0"/>
                        </a:spcBef>
                        <a:spcAft>
                          <a:spcPts val="0"/>
                        </a:spcAft>
                        <a:buFont typeface="Arial" panose="020B0604020202020204" pitchFamily="34" charset="0"/>
                        <a:buChar char="•"/>
                      </a:pPr>
                      <a:r>
                        <a:rPr lang="en-US" sz="900">
                          <a:effectLst/>
                        </a:rPr>
                        <a:t>Medical Errors</a:t>
                      </a:r>
                    </a:p>
                    <a:p>
                      <a:pPr marL="171450" marR="0" lvl="0" indent="-171450" algn="l">
                        <a:lnSpc>
                          <a:spcPct val="107000"/>
                        </a:lnSpc>
                        <a:spcBef>
                          <a:spcPts val="0"/>
                        </a:spcBef>
                        <a:spcAft>
                          <a:spcPts val="0"/>
                        </a:spcAft>
                        <a:buFont typeface="Arial" panose="020B0604020202020204" pitchFamily="34" charset="0"/>
                        <a:buChar char="•"/>
                      </a:pPr>
                      <a:r>
                        <a:rPr lang="en-US" sz="900">
                          <a:effectLst/>
                        </a:rPr>
                        <a:t>Human Trafficking </a:t>
                      </a:r>
                    </a:p>
                    <a:p>
                      <a:pPr marL="171450" marR="0" lvl="0" indent="-171450" algn="l">
                        <a:lnSpc>
                          <a:spcPct val="107000"/>
                        </a:lnSpc>
                        <a:spcBef>
                          <a:spcPts val="0"/>
                        </a:spcBef>
                        <a:spcAft>
                          <a:spcPts val="0"/>
                        </a:spcAft>
                        <a:buFont typeface="Arial" panose="020B0604020202020204" pitchFamily="34" charset="0"/>
                        <a:buChar char="•"/>
                      </a:pPr>
                      <a:r>
                        <a:rPr lang="en-US" sz="900">
                          <a:effectLst/>
                        </a:rPr>
                        <a:t>Legal Cases</a:t>
                      </a:r>
                    </a:p>
                    <a:p>
                      <a:pPr marL="171450" marR="0" lvl="0" indent="-171450" algn="l">
                        <a:lnSpc>
                          <a:spcPct val="107000"/>
                        </a:lnSpc>
                        <a:spcBef>
                          <a:spcPts val="0"/>
                        </a:spcBef>
                        <a:spcAft>
                          <a:spcPts val="0"/>
                        </a:spcAft>
                        <a:buFont typeface="Arial" panose="020B0604020202020204" pitchFamily="34" charset="0"/>
                        <a:buChar char="•"/>
                      </a:pPr>
                      <a:r>
                        <a:rPr lang="en-US" sz="900">
                          <a:effectLst/>
                        </a:rPr>
                        <a:t>Critical Procedures Course</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4885" marR="4488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12169">
                        <a:tint val="20000"/>
                      </a:srgbClr>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0" marR="0" algn="l">
                        <a:lnSpc>
                          <a:spcPct val="107000"/>
                        </a:lnSpc>
                        <a:spcBef>
                          <a:spcPts val="0"/>
                        </a:spcBef>
                        <a:spcAft>
                          <a:spcPts val="0"/>
                        </a:spcAft>
                      </a:pPr>
                      <a:r>
                        <a:rPr lang="en-US" sz="800">
                          <a:effectLst/>
                        </a:rPr>
                        <a:t>February 2017</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4885" marR="4488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12169">
                        <a:tint val="20000"/>
                      </a:srgbClr>
                    </a:solidFill>
                  </a:tcPr>
                </a:tc>
                <a:extLst>
                  <a:ext uri="{0D108BD9-81ED-4DB2-BD59-A6C34878D82A}">
                    <a16:rowId xmlns:a16="http://schemas.microsoft.com/office/drawing/2014/main" xmlns="" val="2718985363"/>
                  </a:ext>
                </a:extLst>
              </a:tr>
              <a:tr h="539729">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pPr marL="0" marR="0" algn="l">
                        <a:lnSpc>
                          <a:spcPct val="107000"/>
                        </a:lnSpc>
                        <a:spcBef>
                          <a:spcPts val="0"/>
                        </a:spcBef>
                        <a:spcAft>
                          <a:spcPts val="0"/>
                        </a:spcAft>
                      </a:pPr>
                      <a:r>
                        <a:rPr lang="en-US" sz="800">
                          <a:effectLst/>
                        </a:rPr>
                        <a:t>Clinical Integration Forum</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4885" marR="4488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12169"/>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0" marR="0" lvl="0" indent="0" algn="l">
                        <a:lnSpc>
                          <a:spcPct val="107000"/>
                        </a:lnSpc>
                        <a:spcBef>
                          <a:spcPts val="0"/>
                        </a:spcBef>
                        <a:spcAft>
                          <a:spcPts val="0"/>
                        </a:spcAft>
                        <a:buFontTx/>
                        <a:buNone/>
                      </a:pPr>
                      <a:r>
                        <a:rPr lang="en-US" sz="900" i="1">
                          <a:effectLst/>
                        </a:rPr>
                        <a:t>Antibiotic Stewardship</a:t>
                      </a:r>
                      <a:endParaRPr lang="en-US" sz="900" i="1">
                        <a:effectLst/>
                        <a:latin typeface="Calibri" panose="020F0502020204030204" pitchFamily="34" charset="0"/>
                        <a:ea typeface="Calibri" panose="020F0502020204030204" pitchFamily="34" charset="0"/>
                        <a:cs typeface="Times New Roman" panose="02020603050405020304" pitchFamily="18" charset="0"/>
                      </a:endParaRPr>
                    </a:p>
                  </a:txBody>
                  <a:tcPr marL="44885" marR="4488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12169">
                        <a:tint val="40000"/>
                      </a:srgbClr>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0" marR="0" algn="l">
                        <a:lnSpc>
                          <a:spcPct val="107000"/>
                        </a:lnSpc>
                        <a:spcBef>
                          <a:spcPts val="0"/>
                        </a:spcBef>
                        <a:spcAft>
                          <a:spcPts val="0"/>
                        </a:spcAft>
                      </a:pPr>
                      <a:r>
                        <a:rPr lang="en-US" sz="800">
                          <a:effectLst/>
                        </a:rPr>
                        <a:t>May 2017</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4885" marR="4488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12169">
                        <a:tint val="40000"/>
                      </a:srgbClr>
                    </a:solidFill>
                  </a:tcPr>
                </a:tc>
                <a:extLst>
                  <a:ext uri="{0D108BD9-81ED-4DB2-BD59-A6C34878D82A}">
                    <a16:rowId xmlns:a16="http://schemas.microsoft.com/office/drawing/2014/main" xmlns="" val="4254774367"/>
                  </a:ext>
                </a:extLst>
              </a:tr>
              <a:tr h="638862">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pPr marL="0" marR="0" algn="l">
                        <a:lnSpc>
                          <a:spcPct val="107000"/>
                        </a:lnSpc>
                        <a:spcBef>
                          <a:spcPts val="0"/>
                        </a:spcBef>
                        <a:spcAft>
                          <a:spcPts val="0"/>
                        </a:spcAft>
                      </a:pPr>
                      <a:r>
                        <a:rPr lang="en-US" sz="800">
                          <a:effectLst/>
                        </a:rPr>
                        <a:t>Critical Points Conference</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4885" marR="4488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12169"/>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171450" marR="0" lvl="0" indent="-171450" algn="l">
                        <a:lnSpc>
                          <a:spcPct val="107000"/>
                        </a:lnSpc>
                        <a:spcBef>
                          <a:spcPts val="0"/>
                        </a:spcBef>
                        <a:spcAft>
                          <a:spcPts val="0"/>
                        </a:spcAft>
                        <a:buFont typeface="Arial" panose="020B0604020202020204" pitchFamily="34" charset="0"/>
                        <a:buChar char="•"/>
                      </a:pPr>
                      <a:r>
                        <a:rPr lang="en-US" sz="900">
                          <a:effectLst/>
                        </a:rPr>
                        <a:t>Principles &amp; Tools of Resuscitation</a:t>
                      </a:r>
                    </a:p>
                    <a:p>
                      <a:pPr marL="171450" marR="0" lvl="0" indent="-171450" algn="l">
                        <a:lnSpc>
                          <a:spcPct val="107000"/>
                        </a:lnSpc>
                        <a:spcBef>
                          <a:spcPts val="0"/>
                        </a:spcBef>
                        <a:spcAft>
                          <a:spcPts val="0"/>
                        </a:spcAft>
                        <a:buFont typeface="Arial" panose="020B0604020202020204" pitchFamily="34" charset="0"/>
                        <a:buChar char="•"/>
                      </a:pPr>
                      <a:r>
                        <a:rPr lang="en-US" sz="900">
                          <a:effectLst/>
                        </a:rPr>
                        <a:t>Resuscitating the Crashing Patient</a:t>
                      </a:r>
                    </a:p>
                    <a:p>
                      <a:pPr marL="171450" marR="0" lvl="0" indent="-171450" algn="l">
                        <a:lnSpc>
                          <a:spcPct val="107000"/>
                        </a:lnSpc>
                        <a:spcBef>
                          <a:spcPts val="0"/>
                        </a:spcBef>
                        <a:spcAft>
                          <a:spcPts val="0"/>
                        </a:spcAft>
                        <a:buFont typeface="Arial" panose="020B0604020202020204" pitchFamily="34" charset="0"/>
                        <a:buChar char="•"/>
                      </a:pPr>
                      <a:r>
                        <a:rPr lang="en-US" sz="900">
                          <a:effectLst/>
                        </a:rPr>
                        <a:t>Cardiac Arrest Simulations</a:t>
                      </a:r>
                    </a:p>
                    <a:p>
                      <a:pPr marL="171450" marR="0" lvl="0" indent="-171450" algn="l">
                        <a:lnSpc>
                          <a:spcPct val="107000"/>
                        </a:lnSpc>
                        <a:spcBef>
                          <a:spcPts val="0"/>
                        </a:spcBef>
                        <a:spcAft>
                          <a:spcPts val="0"/>
                        </a:spcAft>
                        <a:buFont typeface="Arial" panose="020B0604020202020204" pitchFamily="34" charset="0"/>
                        <a:buChar char="•"/>
                      </a:pPr>
                      <a:r>
                        <a:rPr lang="en-US" sz="900">
                          <a:effectLst/>
                        </a:rPr>
                        <a:t>Pediatric Critical Points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4885" marR="4488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12169">
                        <a:tint val="20000"/>
                      </a:srgbClr>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0" marR="0" algn="l">
                        <a:lnSpc>
                          <a:spcPct val="107000"/>
                        </a:lnSpc>
                        <a:spcBef>
                          <a:spcPts val="0"/>
                        </a:spcBef>
                        <a:spcAft>
                          <a:spcPts val="0"/>
                        </a:spcAft>
                      </a:pPr>
                      <a:r>
                        <a:rPr lang="en-US" sz="800">
                          <a:effectLst/>
                        </a:rPr>
                        <a:t>September 2017</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4885" marR="4488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12169">
                        <a:tint val="20000"/>
                      </a:srgbClr>
                    </a:solidFill>
                  </a:tcPr>
                </a:tc>
                <a:extLst>
                  <a:ext uri="{0D108BD9-81ED-4DB2-BD59-A6C34878D82A}">
                    <a16:rowId xmlns:a16="http://schemas.microsoft.com/office/drawing/2014/main" xmlns="" val="116933793"/>
                  </a:ext>
                </a:extLst>
              </a:tr>
              <a:tr h="490162">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pPr marL="0" marR="0" algn="l">
                        <a:lnSpc>
                          <a:spcPct val="107000"/>
                        </a:lnSpc>
                        <a:spcBef>
                          <a:spcPts val="0"/>
                        </a:spcBef>
                        <a:spcAft>
                          <a:spcPts val="0"/>
                        </a:spcAft>
                      </a:pPr>
                      <a:r>
                        <a:rPr lang="en-US" sz="800">
                          <a:effectLst/>
                        </a:rPr>
                        <a:t>Clinical Integration Forum</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4885" marR="4488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12169"/>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0" marR="0" lvl="0" indent="0" algn="l">
                        <a:lnSpc>
                          <a:spcPct val="107000"/>
                        </a:lnSpc>
                        <a:spcBef>
                          <a:spcPts val="0"/>
                        </a:spcBef>
                        <a:spcAft>
                          <a:spcPts val="0"/>
                        </a:spcAft>
                        <a:buFontTx/>
                        <a:buNone/>
                      </a:pPr>
                      <a:r>
                        <a:rPr lang="en-US" sz="900" i="1" u="none">
                          <a:effectLst/>
                        </a:rPr>
                        <a:t>Blood Products </a:t>
                      </a:r>
                      <a:endParaRPr lang="en-US" sz="900" i="1" u="none">
                        <a:effectLst/>
                        <a:latin typeface="Calibri" panose="020F0502020204030204" pitchFamily="34" charset="0"/>
                        <a:ea typeface="Calibri" panose="020F0502020204030204" pitchFamily="34" charset="0"/>
                        <a:cs typeface="Times New Roman" panose="02020603050405020304" pitchFamily="18" charset="0"/>
                      </a:endParaRPr>
                    </a:p>
                  </a:txBody>
                  <a:tcPr marL="44885" marR="4488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12169">
                        <a:tint val="40000"/>
                      </a:srgbClr>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0" marR="0" algn="l">
                        <a:lnSpc>
                          <a:spcPct val="107000"/>
                        </a:lnSpc>
                        <a:spcBef>
                          <a:spcPts val="0"/>
                        </a:spcBef>
                        <a:spcAft>
                          <a:spcPts val="0"/>
                        </a:spcAft>
                      </a:pPr>
                      <a:r>
                        <a:rPr lang="en-US" sz="800" dirty="0">
                          <a:effectLst/>
                        </a:rPr>
                        <a:t>November 2017</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4885" marR="4488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12169">
                        <a:tint val="40000"/>
                      </a:srgbClr>
                    </a:solidFill>
                  </a:tcPr>
                </a:tc>
                <a:extLst>
                  <a:ext uri="{0D108BD9-81ED-4DB2-BD59-A6C34878D82A}">
                    <a16:rowId xmlns:a16="http://schemas.microsoft.com/office/drawing/2014/main" xmlns="" val="3213252666"/>
                  </a:ext>
                </a:extLst>
              </a:tr>
              <a:tr h="490162">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pPr marL="0" marR="0" algn="l">
                        <a:lnSpc>
                          <a:spcPct val="107000"/>
                        </a:lnSpc>
                        <a:spcBef>
                          <a:spcPts val="0"/>
                        </a:spcBef>
                        <a:spcAft>
                          <a:spcPts val="0"/>
                        </a:spcAft>
                      </a:pPr>
                      <a:r>
                        <a:rPr lang="en-US" sz="800">
                          <a:effectLst/>
                        </a:rPr>
                        <a:t>5</a:t>
                      </a:r>
                      <a:r>
                        <a:rPr lang="en-US" sz="800" baseline="30000">
                          <a:effectLst/>
                        </a:rPr>
                        <a:t>th</a:t>
                      </a:r>
                      <a:r>
                        <a:rPr lang="en-US" sz="800">
                          <a:effectLst/>
                        </a:rPr>
                        <a:t> Annual Quality Summit</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4885" marR="4488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12169"/>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0" marR="0" lvl="0" indent="0" algn="l">
                        <a:lnSpc>
                          <a:spcPct val="107000"/>
                        </a:lnSpc>
                        <a:spcBef>
                          <a:spcPts val="0"/>
                        </a:spcBef>
                        <a:spcAft>
                          <a:spcPts val="0"/>
                        </a:spcAft>
                        <a:buFontTx/>
                        <a:buNone/>
                      </a:pPr>
                      <a:r>
                        <a:rPr lang="en-US" sz="900" i="1">
                          <a:effectLst/>
                        </a:rPr>
                        <a:t>State of the Art Multimodal Pain Management in the Emergency Department</a:t>
                      </a:r>
                      <a:endParaRPr lang="en-US" sz="900" i="1">
                        <a:effectLst/>
                        <a:latin typeface="Calibri" panose="020F0502020204030204" pitchFamily="34" charset="0"/>
                        <a:ea typeface="Calibri" panose="020F0502020204030204" pitchFamily="34" charset="0"/>
                        <a:cs typeface="Times New Roman" panose="02020603050405020304" pitchFamily="18" charset="0"/>
                      </a:endParaRPr>
                    </a:p>
                  </a:txBody>
                  <a:tcPr marL="44885" marR="4488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12169">
                        <a:tint val="20000"/>
                      </a:srgbClr>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0" marR="0" algn="l">
                        <a:lnSpc>
                          <a:spcPct val="107000"/>
                        </a:lnSpc>
                        <a:spcBef>
                          <a:spcPts val="0"/>
                        </a:spcBef>
                        <a:spcAft>
                          <a:spcPts val="0"/>
                        </a:spcAft>
                      </a:pPr>
                      <a:r>
                        <a:rPr lang="en-US" sz="800" dirty="0">
                          <a:effectLst/>
                        </a:rPr>
                        <a:t>February 2018</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4885" marR="4488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12169">
                        <a:tint val="20000"/>
                      </a:srgbClr>
                    </a:solidFill>
                  </a:tcPr>
                </a:tc>
                <a:extLst>
                  <a:ext uri="{0D108BD9-81ED-4DB2-BD59-A6C34878D82A}">
                    <a16:rowId xmlns:a16="http://schemas.microsoft.com/office/drawing/2014/main" xmlns="" val="1446293114"/>
                  </a:ext>
                </a:extLst>
              </a:tr>
            </a:tbl>
          </a:graphicData>
        </a:graphic>
      </p:graphicFrame>
      <p:sp>
        <p:nvSpPr>
          <p:cNvPr id="13" name="TextBox 12">
            <a:extLst>
              <a:ext uri="{FF2B5EF4-FFF2-40B4-BE49-F238E27FC236}">
                <a16:creationId xmlns:a16="http://schemas.microsoft.com/office/drawing/2014/main" xmlns="" id="{92FB41CB-4273-4BEA-8425-A241DA4EE4FC}"/>
              </a:ext>
            </a:extLst>
          </p:cNvPr>
          <p:cNvSpPr txBox="1"/>
          <p:nvPr/>
        </p:nvSpPr>
        <p:spPr>
          <a:xfrm>
            <a:off x="5697942" y="136525"/>
            <a:ext cx="3793787" cy="1107996"/>
          </a:xfrm>
          <a:prstGeom prst="rect">
            <a:avLst/>
          </a:prstGeom>
          <a:noFill/>
        </p:spPr>
        <p:txBody>
          <a:bodyPr wrap="square" rtlCol="0">
            <a:spAutoFit/>
          </a:bodyPr>
          <a:lstStyle/>
          <a:p>
            <a:pPr algn="ctr"/>
            <a:r>
              <a:rPr lang="en-US" sz="2400" dirty="0">
                <a:latin typeface="+mj-lt"/>
              </a:rPr>
              <a:t>2014 – 2018 </a:t>
            </a:r>
          </a:p>
          <a:p>
            <a:pPr algn="ctr"/>
            <a:r>
              <a:rPr lang="en-US" sz="2400" dirty="0">
                <a:latin typeface="+mj-lt"/>
              </a:rPr>
              <a:t>Quality Education Events</a:t>
            </a:r>
          </a:p>
          <a:p>
            <a:endParaRPr lang="en-US" dirty="0"/>
          </a:p>
        </p:txBody>
      </p:sp>
    </p:spTree>
    <p:extLst>
      <p:ext uri="{BB962C8B-B14F-4D97-AF65-F5344CB8AC3E}">
        <p14:creationId xmlns:p14="http://schemas.microsoft.com/office/powerpoint/2010/main" val="20803557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57636D6-19BF-4AE9-800E-D0FF4793B5D6}"/>
              </a:ext>
            </a:extLst>
          </p:cNvPr>
          <p:cNvSpPr>
            <a:spLocks noGrp="1"/>
          </p:cNvSpPr>
          <p:nvPr>
            <p:ph type="body" sz="quarter" idx="13"/>
          </p:nvPr>
        </p:nvSpPr>
        <p:spPr/>
        <p:txBody>
          <a:bodyPr/>
          <a:lstStyle/>
          <a:p>
            <a:r>
              <a:rPr lang="en-US" sz="2000" dirty="0"/>
              <a:t>Should occur often.</a:t>
            </a:r>
          </a:p>
          <a:p>
            <a:r>
              <a:rPr lang="en-US" sz="2000" dirty="0"/>
              <a:t>Include key stakeholders.</a:t>
            </a:r>
          </a:p>
          <a:p>
            <a:r>
              <a:rPr lang="en-US" sz="2000" dirty="0"/>
              <a:t>Start slow and increase as you go.</a:t>
            </a:r>
          </a:p>
          <a:p>
            <a:r>
              <a:rPr lang="en-US" sz="2000" dirty="0"/>
              <a:t>Develop a priority list.</a:t>
            </a:r>
          </a:p>
          <a:p>
            <a:endParaRPr lang="en-US" dirty="0"/>
          </a:p>
        </p:txBody>
      </p:sp>
      <p:sp>
        <p:nvSpPr>
          <p:cNvPr id="4" name="Text Placeholder 3">
            <a:extLst>
              <a:ext uri="{FF2B5EF4-FFF2-40B4-BE49-F238E27FC236}">
                <a16:creationId xmlns:a16="http://schemas.microsoft.com/office/drawing/2014/main" xmlns="" id="{E7429B23-7AEE-45E4-A3AE-9132CC032D8D}"/>
              </a:ext>
            </a:extLst>
          </p:cNvPr>
          <p:cNvSpPr>
            <a:spLocks noGrp="1"/>
          </p:cNvSpPr>
          <p:nvPr>
            <p:ph type="body" sz="quarter" idx="11"/>
          </p:nvPr>
        </p:nvSpPr>
        <p:spPr/>
        <p:txBody>
          <a:bodyPr/>
          <a:lstStyle/>
          <a:p>
            <a:r>
              <a:rPr lang="en-US" dirty="0"/>
              <a:t>Strategic planning </a:t>
            </a:r>
          </a:p>
        </p:txBody>
      </p:sp>
      <p:sp>
        <p:nvSpPr>
          <p:cNvPr id="5" name="Footer Placeholder 4">
            <a:extLst>
              <a:ext uri="{FF2B5EF4-FFF2-40B4-BE49-F238E27FC236}">
                <a16:creationId xmlns:a16="http://schemas.microsoft.com/office/drawing/2014/main" xmlns="" id="{92C91950-DAFF-4D2B-9B2B-94DC9A26E6F9}"/>
              </a:ext>
            </a:extLst>
          </p:cNvPr>
          <p:cNvSpPr>
            <a:spLocks noGrp="1"/>
          </p:cNvSpPr>
          <p:nvPr>
            <p:ph type="ftr" sz="quarter" idx="3"/>
          </p:nvPr>
        </p:nvSpPr>
        <p:spPr/>
        <p:txBody>
          <a:bodyPr/>
          <a:lstStyle/>
          <a:p>
            <a:endParaRPr lang="en-US"/>
          </a:p>
          <a:p>
            <a:pPr algn="l"/>
            <a:r>
              <a:rPr lang="en-US" sz="800"/>
              <a:t>©2018 Integrative Emergency Services, LLC. All Rights Reserved  /  Confidential &amp; Proprietary</a:t>
            </a:r>
          </a:p>
          <a:p>
            <a:endParaRPr lang="en-US" dirty="0"/>
          </a:p>
        </p:txBody>
      </p:sp>
      <p:sp>
        <p:nvSpPr>
          <p:cNvPr id="6" name="Slide Number Placeholder 5">
            <a:extLst>
              <a:ext uri="{FF2B5EF4-FFF2-40B4-BE49-F238E27FC236}">
                <a16:creationId xmlns:a16="http://schemas.microsoft.com/office/drawing/2014/main" xmlns="" id="{25EA88E7-C693-4908-A79D-2750B5BD959F}"/>
              </a:ext>
            </a:extLst>
          </p:cNvPr>
          <p:cNvSpPr>
            <a:spLocks noGrp="1"/>
          </p:cNvSpPr>
          <p:nvPr>
            <p:ph type="sldNum" sz="quarter" idx="4"/>
          </p:nvPr>
        </p:nvSpPr>
        <p:spPr/>
        <p:txBody>
          <a:bodyPr/>
          <a:lstStyle/>
          <a:p>
            <a:fld id="{BE1E3162-417D-4857-B772-BE319D4ECC64}" type="slidenum">
              <a:rPr lang="en-US" smtClean="0"/>
              <a:t>27</a:t>
            </a:fld>
            <a:endParaRPr lang="en-US"/>
          </a:p>
        </p:txBody>
      </p:sp>
    </p:spTree>
    <p:extLst>
      <p:ext uri="{BB962C8B-B14F-4D97-AF65-F5344CB8AC3E}">
        <p14:creationId xmlns:p14="http://schemas.microsoft.com/office/powerpoint/2010/main" val="39769173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xmlns="" id="{E1A3A270-23BB-427E-89BD-2FF24D94994F}"/>
              </a:ext>
            </a:extLst>
          </p:cNvPr>
          <p:cNvSpPr>
            <a:spLocks noGrp="1"/>
          </p:cNvSpPr>
          <p:nvPr>
            <p:ph type="body" sz="quarter" idx="13"/>
          </p:nvPr>
        </p:nvSpPr>
        <p:spPr>
          <a:xfrm>
            <a:off x="235670" y="1906587"/>
            <a:ext cx="5588869" cy="4449763"/>
          </a:xfrm>
        </p:spPr>
        <p:txBody>
          <a:bodyPr numCol="2"/>
          <a:lstStyle/>
          <a:p>
            <a:pPr>
              <a:lnSpc>
                <a:spcPct val="100000"/>
              </a:lnSpc>
            </a:pPr>
            <a:r>
              <a:rPr lang="en-US" sz="1400" dirty="0">
                <a:latin typeface="+mj-lt"/>
                <a:cs typeface="Calibri" panose="020F0502020204030204" pitchFamily="34" charset="0"/>
              </a:rPr>
              <a:t>CLABSI Insertion Checklist</a:t>
            </a:r>
          </a:p>
          <a:p>
            <a:pPr>
              <a:lnSpc>
                <a:spcPct val="100000"/>
              </a:lnSpc>
            </a:pPr>
            <a:r>
              <a:rPr lang="en-US" sz="1400" dirty="0">
                <a:latin typeface="+mj-lt"/>
                <a:cs typeface="Calibri" panose="020F0502020204030204" pitchFamily="34" charset="0"/>
              </a:rPr>
              <a:t>Antibiotic Stewardship</a:t>
            </a:r>
          </a:p>
          <a:p>
            <a:pPr lvl="1">
              <a:lnSpc>
                <a:spcPct val="100000"/>
              </a:lnSpc>
              <a:spcBef>
                <a:spcPts val="0"/>
              </a:spcBef>
              <a:buClr>
                <a:srgbClr val="595959"/>
              </a:buClr>
              <a:buFont typeface="Arial" panose="020B0604020202020204" pitchFamily="34" charset="0"/>
              <a:buChar char="•"/>
            </a:pPr>
            <a:r>
              <a:rPr lang="en-US" sz="1400" dirty="0">
                <a:latin typeface="+mj-lt"/>
                <a:cs typeface="Calibri" panose="020F0502020204030204" pitchFamily="34" charset="0"/>
              </a:rPr>
              <a:t>Carbapenems, FQ/respiratory</a:t>
            </a:r>
          </a:p>
          <a:p>
            <a:pPr>
              <a:lnSpc>
                <a:spcPct val="100000"/>
              </a:lnSpc>
            </a:pPr>
            <a:r>
              <a:rPr lang="en-US" sz="1400" dirty="0">
                <a:latin typeface="+mj-lt"/>
                <a:cs typeface="Calibri" panose="020F0502020204030204" pitchFamily="34" charset="0"/>
              </a:rPr>
              <a:t>Heart Failure – readmissions</a:t>
            </a:r>
          </a:p>
          <a:p>
            <a:pPr>
              <a:lnSpc>
                <a:spcPct val="100000"/>
              </a:lnSpc>
            </a:pPr>
            <a:r>
              <a:rPr lang="en-US" sz="1400" dirty="0">
                <a:latin typeface="+mj-lt"/>
                <a:cs typeface="Calibri" panose="020F0502020204030204" pitchFamily="34" charset="0"/>
              </a:rPr>
              <a:t>Multimodal Pain (Opiate reduction)</a:t>
            </a:r>
          </a:p>
          <a:p>
            <a:pPr>
              <a:lnSpc>
                <a:spcPct val="100000"/>
              </a:lnSpc>
            </a:pPr>
            <a:r>
              <a:rPr lang="en-US" sz="1400" dirty="0">
                <a:latin typeface="+mj-lt"/>
                <a:cs typeface="Calibri" panose="020F0502020204030204" pitchFamily="34" charset="0"/>
              </a:rPr>
              <a:t>Heart Score</a:t>
            </a:r>
          </a:p>
          <a:p>
            <a:pPr>
              <a:lnSpc>
                <a:spcPct val="100000"/>
              </a:lnSpc>
            </a:pPr>
            <a:r>
              <a:rPr lang="en-US" sz="1400" dirty="0">
                <a:latin typeface="+mj-lt"/>
                <a:cs typeface="Calibri" panose="020F0502020204030204" pitchFamily="34" charset="0"/>
              </a:rPr>
              <a:t>Safer Sign Out</a:t>
            </a:r>
          </a:p>
          <a:p>
            <a:pPr>
              <a:lnSpc>
                <a:spcPct val="100000"/>
              </a:lnSpc>
            </a:pPr>
            <a:r>
              <a:rPr lang="en-US" sz="1400" dirty="0">
                <a:latin typeface="+mj-lt"/>
                <a:cs typeface="Calibri" panose="020F0502020204030204" pitchFamily="34" charset="0"/>
              </a:rPr>
              <a:t>Venous Thromboembolic</a:t>
            </a:r>
          </a:p>
          <a:p>
            <a:pPr lvl="1">
              <a:lnSpc>
                <a:spcPct val="100000"/>
              </a:lnSpc>
              <a:spcBef>
                <a:spcPts val="0"/>
              </a:spcBef>
              <a:buClr>
                <a:srgbClr val="595959"/>
              </a:buClr>
              <a:buFont typeface="Arial" panose="020B0604020202020204" pitchFamily="34" charset="0"/>
              <a:buChar char="•"/>
            </a:pPr>
            <a:r>
              <a:rPr lang="en-US" sz="1400" dirty="0">
                <a:latin typeface="+mj-lt"/>
                <a:cs typeface="Calibri" panose="020F0502020204030204" pitchFamily="34" charset="0"/>
              </a:rPr>
              <a:t>Outpatient treatment</a:t>
            </a:r>
          </a:p>
          <a:p>
            <a:pPr lvl="1">
              <a:lnSpc>
                <a:spcPct val="100000"/>
              </a:lnSpc>
              <a:spcBef>
                <a:spcPts val="0"/>
              </a:spcBef>
              <a:buClr>
                <a:srgbClr val="595959"/>
              </a:buClr>
              <a:buFont typeface="Arial" panose="020B0604020202020204" pitchFamily="34" charset="0"/>
              <a:buChar char="•"/>
            </a:pPr>
            <a:r>
              <a:rPr lang="en-US" sz="1400" dirty="0">
                <a:latin typeface="+mj-lt"/>
                <a:cs typeface="Calibri" panose="020F0502020204030204" pitchFamily="34" charset="0"/>
              </a:rPr>
              <a:t>Readmission prevention</a:t>
            </a:r>
          </a:p>
          <a:p>
            <a:pPr>
              <a:lnSpc>
                <a:spcPct val="100000"/>
              </a:lnSpc>
            </a:pPr>
            <a:r>
              <a:rPr lang="en-US" sz="1400" dirty="0">
                <a:latin typeface="+mj-lt"/>
                <a:cs typeface="Calibri" panose="020F0502020204030204" pitchFamily="34" charset="0"/>
              </a:rPr>
              <a:t>Stroke door to PA &lt;60 95%</a:t>
            </a:r>
          </a:p>
          <a:p>
            <a:pPr>
              <a:lnSpc>
                <a:spcPct val="100000"/>
              </a:lnSpc>
            </a:pPr>
            <a:r>
              <a:rPr lang="en-US" sz="1400" dirty="0">
                <a:latin typeface="+mj-lt"/>
                <a:cs typeface="Calibri" panose="020F0502020204030204" pitchFamily="34" charset="0"/>
              </a:rPr>
              <a:t>VAT/Stocking</a:t>
            </a:r>
          </a:p>
          <a:p>
            <a:pPr>
              <a:lnSpc>
                <a:spcPct val="100000"/>
              </a:lnSpc>
            </a:pPr>
            <a:r>
              <a:rPr lang="en-US" sz="1400" dirty="0">
                <a:latin typeface="+mj-lt"/>
                <a:cs typeface="Calibri" panose="020F0502020204030204" pitchFamily="34" charset="0"/>
              </a:rPr>
              <a:t>Emergency Ultrasound</a:t>
            </a:r>
          </a:p>
          <a:p>
            <a:pPr>
              <a:lnSpc>
                <a:spcPct val="100000"/>
              </a:lnSpc>
            </a:pPr>
            <a:r>
              <a:rPr lang="en-US" sz="1400" dirty="0">
                <a:latin typeface="+mj-lt"/>
                <a:cs typeface="Calibri" panose="020F0502020204030204" pitchFamily="34" charset="0"/>
              </a:rPr>
              <a:t>Resuscitation- basic or advanced, ECMO, REBOA</a:t>
            </a:r>
          </a:p>
          <a:p>
            <a:pPr lvl="0">
              <a:lnSpc>
                <a:spcPct val="100000"/>
              </a:lnSpc>
              <a:defRPr/>
            </a:pPr>
            <a:endParaRPr lang="en-US" sz="1400" dirty="0">
              <a:latin typeface="+mj-lt"/>
              <a:cs typeface="Calibri" panose="020F0502020204030204" pitchFamily="34" charset="0"/>
            </a:endParaRPr>
          </a:p>
          <a:p>
            <a:pPr lvl="0">
              <a:lnSpc>
                <a:spcPct val="100000"/>
              </a:lnSpc>
              <a:defRPr/>
            </a:pPr>
            <a:endParaRPr lang="en-US" sz="1400" dirty="0">
              <a:latin typeface="+mj-lt"/>
              <a:cs typeface="Calibri" panose="020F0502020204030204" pitchFamily="34" charset="0"/>
            </a:endParaRPr>
          </a:p>
          <a:p>
            <a:pPr lvl="0">
              <a:lnSpc>
                <a:spcPct val="100000"/>
              </a:lnSpc>
              <a:defRPr/>
            </a:pPr>
            <a:endParaRPr lang="en-US" sz="1400" dirty="0">
              <a:latin typeface="+mj-lt"/>
              <a:cs typeface="Calibri" panose="020F0502020204030204" pitchFamily="34" charset="0"/>
            </a:endParaRPr>
          </a:p>
          <a:p>
            <a:pPr lvl="0">
              <a:lnSpc>
                <a:spcPct val="100000"/>
              </a:lnSpc>
              <a:defRPr/>
            </a:pPr>
            <a:endParaRPr lang="en-US" sz="1400" dirty="0">
              <a:latin typeface="+mj-lt"/>
              <a:cs typeface="Calibri" panose="020F0502020204030204" pitchFamily="34" charset="0"/>
            </a:endParaRPr>
          </a:p>
          <a:p>
            <a:pPr lvl="0">
              <a:lnSpc>
                <a:spcPct val="100000"/>
              </a:lnSpc>
              <a:defRPr/>
            </a:pPr>
            <a:r>
              <a:rPr lang="en-US" sz="1400" dirty="0">
                <a:latin typeface="+mj-lt"/>
                <a:cs typeface="Calibri" panose="020F0502020204030204" pitchFamily="34" charset="0"/>
              </a:rPr>
              <a:t>Atrial Fibrillation</a:t>
            </a:r>
          </a:p>
          <a:p>
            <a:pPr lvl="1">
              <a:lnSpc>
                <a:spcPct val="100000"/>
              </a:lnSpc>
              <a:spcBef>
                <a:spcPts val="0"/>
              </a:spcBef>
              <a:buClr>
                <a:srgbClr val="595959"/>
              </a:buClr>
              <a:buFont typeface="Arial" panose="020B0604020202020204" pitchFamily="34" charset="0"/>
              <a:buChar char="•"/>
              <a:defRPr/>
            </a:pPr>
            <a:r>
              <a:rPr lang="en-US" sz="1400" dirty="0">
                <a:latin typeface="+mj-lt"/>
                <a:cs typeface="Calibri" panose="020F0502020204030204" pitchFamily="34" charset="0"/>
              </a:rPr>
              <a:t>Outpatient treatment</a:t>
            </a:r>
          </a:p>
          <a:p>
            <a:pPr lvl="1">
              <a:lnSpc>
                <a:spcPct val="100000"/>
              </a:lnSpc>
              <a:spcBef>
                <a:spcPts val="0"/>
              </a:spcBef>
              <a:buClr>
                <a:srgbClr val="595959"/>
              </a:buClr>
              <a:buFont typeface="Arial" panose="020B0604020202020204" pitchFamily="34" charset="0"/>
              <a:buChar char="•"/>
              <a:defRPr/>
            </a:pPr>
            <a:r>
              <a:rPr lang="en-US" sz="1400" dirty="0">
                <a:latin typeface="+mj-lt"/>
                <a:cs typeface="Calibri" panose="020F0502020204030204" pitchFamily="34" charset="0"/>
              </a:rPr>
              <a:t>Readmission prevention</a:t>
            </a:r>
          </a:p>
          <a:p>
            <a:pPr lvl="1">
              <a:lnSpc>
                <a:spcPct val="100000"/>
              </a:lnSpc>
              <a:spcBef>
                <a:spcPts val="0"/>
              </a:spcBef>
              <a:buClr>
                <a:srgbClr val="595959"/>
              </a:buClr>
              <a:buFont typeface="Arial" panose="020B0604020202020204" pitchFamily="34" charset="0"/>
              <a:buChar char="•"/>
              <a:defRPr/>
            </a:pPr>
            <a:r>
              <a:rPr lang="en-US" sz="1400" dirty="0">
                <a:latin typeface="+mj-lt"/>
                <a:cs typeface="Calibri" panose="020F0502020204030204" pitchFamily="34" charset="0"/>
              </a:rPr>
              <a:t>Protocol compliance</a:t>
            </a:r>
          </a:p>
          <a:p>
            <a:pPr lvl="0">
              <a:lnSpc>
                <a:spcPct val="100000"/>
              </a:lnSpc>
              <a:defRPr/>
            </a:pPr>
            <a:r>
              <a:rPr lang="en-US" sz="1400" dirty="0">
                <a:latin typeface="+mj-lt"/>
                <a:cs typeface="Calibri" panose="020F0502020204030204" pitchFamily="34" charset="0"/>
              </a:rPr>
              <a:t>Utilization Reviews</a:t>
            </a:r>
          </a:p>
          <a:p>
            <a:pPr lvl="1">
              <a:lnSpc>
                <a:spcPct val="100000"/>
              </a:lnSpc>
              <a:spcBef>
                <a:spcPts val="0"/>
              </a:spcBef>
              <a:buClr>
                <a:srgbClr val="595959"/>
              </a:buClr>
              <a:buFont typeface="Arial" panose="020B0604020202020204" pitchFamily="34" charset="0"/>
              <a:buChar char="•"/>
              <a:defRPr/>
            </a:pPr>
            <a:r>
              <a:rPr lang="en-US" sz="1400" dirty="0">
                <a:latin typeface="+mj-lt"/>
                <a:cs typeface="Calibri" panose="020F0502020204030204" pitchFamily="34" charset="0"/>
              </a:rPr>
              <a:t>CT head: Canadian head &amp; PECARN</a:t>
            </a:r>
          </a:p>
          <a:p>
            <a:pPr lvl="1">
              <a:lnSpc>
                <a:spcPct val="100000"/>
              </a:lnSpc>
              <a:spcBef>
                <a:spcPts val="0"/>
              </a:spcBef>
              <a:buClr>
                <a:srgbClr val="595959"/>
              </a:buClr>
              <a:buFont typeface="Arial" panose="020B0604020202020204" pitchFamily="34" charset="0"/>
              <a:buChar char="•"/>
              <a:defRPr/>
            </a:pPr>
            <a:r>
              <a:rPr lang="en-US" sz="1400" dirty="0">
                <a:latin typeface="+mj-lt"/>
                <a:cs typeface="Calibri" panose="020F0502020204030204" pitchFamily="34" charset="0"/>
              </a:rPr>
              <a:t>CT C-spine: NEXUS/Canadian</a:t>
            </a:r>
          </a:p>
          <a:p>
            <a:pPr lvl="1">
              <a:lnSpc>
                <a:spcPct val="100000"/>
              </a:lnSpc>
              <a:spcBef>
                <a:spcPts val="0"/>
              </a:spcBef>
              <a:buClr>
                <a:srgbClr val="595959"/>
              </a:buClr>
              <a:buFont typeface="Arial" panose="020B0604020202020204" pitchFamily="34" charset="0"/>
              <a:buChar char="•"/>
              <a:defRPr/>
            </a:pPr>
            <a:r>
              <a:rPr lang="en-US" sz="1400" dirty="0">
                <a:latin typeface="+mj-lt"/>
                <a:cs typeface="Calibri" panose="020F0502020204030204" pitchFamily="34" charset="0"/>
              </a:rPr>
              <a:t>CT pulmonary angiography</a:t>
            </a:r>
          </a:p>
          <a:p>
            <a:pPr lvl="1">
              <a:lnSpc>
                <a:spcPct val="100000"/>
              </a:lnSpc>
              <a:spcBef>
                <a:spcPts val="0"/>
              </a:spcBef>
              <a:buClr>
                <a:srgbClr val="595959"/>
              </a:buClr>
              <a:buFont typeface="Arial" panose="020B0604020202020204" pitchFamily="34" charset="0"/>
              <a:buChar char="•"/>
              <a:defRPr/>
            </a:pPr>
            <a:r>
              <a:rPr lang="en-US" sz="1400" dirty="0">
                <a:latin typeface="+mj-lt"/>
                <a:cs typeface="Calibri" panose="020F0502020204030204" pitchFamily="34" charset="0"/>
              </a:rPr>
              <a:t>Low risk CDR/SDO</a:t>
            </a:r>
          </a:p>
          <a:p>
            <a:pPr lvl="1">
              <a:lnSpc>
                <a:spcPct val="100000"/>
              </a:lnSpc>
              <a:spcBef>
                <a:spcPts val="0"/>
              </a:spcBef>
              <a:buClr>
                <a:srgbClr val="595959"/>
              </a:buClr>
              <a:buFont typeface="Arial" panose="020B0604020202020204" pitchFamily="34" charset="0"/>
              <a:buChar char="•"/>
              <a:defRPr/>
            </a:pPr>
            <a:r>
              <a:rPr lang="en-US" sz="1400" dirty="0">
                <a:latin typeface="+mj-lt"/>
                <a:cs typeface="Calibri" panose="020F0502020204030204" pitchFamily="34" charset="0"/>
              </a:rPr>
              <a:t>Blood product utilization/MTP</a:t>
            </a:r>
          </a:p>
          <a:p>
            <a:pPr lvl="1">
              <a:lnSpc>
                <a:spcPct val="100000"/>
              </a:lnSpc>
              <a:spcBef>
                <a:spcPts val="0"/>
              </a:spcBef>
              <a:buClr>
                <a:srgbClr val="595959"/>
              </a:buClr>
              <a:buFont typeface="Arial" panose="020B0604020202020204" pitchFamily="34" charset="0"/>
              <a:buChar char="•"/>
              <a:defRPr/>
            </a:pPr>
            <a:r>
              <a:rPr lang="en-US" sz="1400" dirty="0">
                <a:latin typeface="+mj-lt"/>
                <a:cs typeface="Calibri" panose="020F0502020204030204" pitchFamily="34" charset="0"/>
              </a:rPr>
              <a:t>Highest cost medications</a:t>
            </a:r>
          </a:p>
          <a:p>
            <a:pPr lvl="1">
              <a:lnSpc>
                <a:spcPct val="100000"/>
              </a:lnSpc>
              <a:buFont typeface="Wingdings" panose="05000000000000000000" pitchFamily="2" charset="2"/>
              <a:buChar char="§"/>
              <a:defRPr/>
            </a:pPr>
            <a:endParaRPr lang="en-US" sz="1800" dirty="0">
              <a:latin typeface="Calibri" panose="020F0502020204030204" pitchFamily="34" charset="0"/>
              <a:cs typeface="Calibri" panose="020F0502020204030204" pitchFamily="34" charset="0"/>
            </a:endParaRPr>
          </a:p>
          <a:p>
            <a:pPr>
              <a:lnSpc>
                <a:spcPct val="100000"/>
              </a:lnSpc>
              <a:buFont typeface="Wingdings" panose="05000000000000000000" pitchFamily="2" charset="2"/>
              <a:buChar char="§"/>
            </a:pPr>
            <a:endParaRPr lang="en-US" sz="1400" dirty="0">
              <a:latin typeface="+mj-lt"/>
              <a:cs typeface="Calibri" panose="020F0502020204030204" pitchFamily="34" charset="0"/>
            </a:endParaRPr>
          </a:p>
          <a:p>
            <a:pPr marL="285750" indent="-285750">
              <a:lnSpc>
                <a:spcPct val="100000"/>
              </a:lnSpc>
            </a:pPr>
            <a:endParaRPr lang="en-US" sz="1400" dirty="0">
              <a:cs typeface="Calibri" panose="020F0502020204030204" pitchFamily="34" charset="0"/>
            </a:endParaRPr>
          </a:p>
          <a:p>
            <a:endParaRPr lang="en-US" dirty="0"/>
          </a:p>
        </p:txBody>
      </p:sp>
      <p:sp>
        <p:nvSpPr>
          <p:cNvPr id="20" name="Text Placeholder 19">
            <a:extLst>
              <a:ext uri="{FF2B5EF4-FFF2-40B4-BE49-F238E27FC236}">
                <a16:creationId xmlns:a16="http://schemas.microsoft.com/office/drawing/2014/main" xmlns="" id="{6E6BB735-34DD-440D-A948-4920478279AD}"/>
              </a:ext>
            </a:extLst>
          </p:cNvPr>
          <p:cNvSpPr>
            <a:spLocks noGrp="1"/>
          </p:cNvSpPr>
          <p:nvPr>
            <p:ph type="body" sz="quarter" idx="12"/>
          </p:nvPr>
        </p:nvSpPr>
        <p:spPr/>
        <p:txBody>
          <a:bodyPr/>
          <a:lstStyle/>
          <a:p>
            <a:r>
              <a:rPr lang="en-US" dirty="0"/>
              <a:t>2018</a:t>
            </a:r>
          </a:p>
        </p:txBody>
      </p:sp>
      <p:sp>
        <p:nvSpPr>
          <p:cNvPr id="19" name="Text Placeholder 18">
            <a:extLst>
              <a:ext uri="{FF2B5EF4-FFF2-40B4-BE49-F238E27FC236}">
                <a16:creationId xmlns:a16="http://schemas.microsoft.com/office/drawing/2014/main" xmlns="" id="{3F3A0678-3F2F-4313-8343-8B6E9805AB7D}"/>
              </a:ext>
            </a:extLst>
          </p:cNvPr>
          <p:cNvSpPr>
            <a:spLocks noGrp="1"/>
          </p:cNvSpPr>
          <p:nvPr>
            <p:ph type="body" sz="quarter" idx="11"/>
          </p:nvPr>
        </p:nvSpPr>
        <p:spPr/>
        <p:txBody>
          <a:bodyPr/>
          <a:lstStyle/>
          <a:p>
            <a:r>
              <a:rPr lang="en-US" dirty="0"/>
              <a:t>IES top Quality Programs</a:t>
            </a:r>
          </a:p>
        </p:txBody>
      </p:sp>
      <p:pic>
        <p:nvPicPr>
          <p:cNvPr id="15" name="Picture Placeholder 14">
            <a:extLst>
              <a:ext uri="{FF2B5EF4-FFF2-40B4-BE49-F238E27FC236}">
                <a16:creationId xmlns:a16="http://schemas.microsoft.com/office/drawing/2014/main" xmlns="" id="{A1D9AD2E-43BC-4163-BAF8-E33B62BB8AE2}"/>
              </a:ext>
            </a:extLst>
          </p:cNvPr>
          <p:cNvPicPr>
            <a:picLocks noGrp="1" noChangeAspect="1"/>
          </p:cNvPicPr>
          <p:nvPr>
            <p:ph type="pic" sz="quarter" idx="10"/>
          </p:nvPr>
        </p:nvPicPr>
        <p:blipFill>
          <a:blip r:embed="rId3"/>
          <a:srcRect t="3193" b="3193"/>
          <a:stretch>
            <a:fillRect/>
          </a:stretch>
        </p:blipFill>
        <p:spPr>
          <a:prstGeom prst="rect">
            <a:avLst/>
          </a:prstGeom>
        </p:spPr>
      </p:pic>
      <p:sp>
        <p:nvSpPr>
          <p:cNvPr id="10" name="Footer Placeholder 9">
            <a:extLst>
              <a:ext uri="{FF2B5EF4-FFF2-40B4-BE49-F238E27FC236}">
                <a16:creationId xmlns:a16="http://schemas.microsoft.com/office/drawing/2014/main" xmlns="" id="{83E97DD5-CF86-4BA0-AF89-6F64F0DC14A8}"/>
              </a:ext>
            </a:extLst>
          </p:cNvPr>
          <p:cNvSpPr>
            <a:spLocks noGrp="1"/>
          </p:cNvSpPr>
          <p:nvPr>
            <p:ph type="ftr" sz="quarter" idx="3"/>
          </p:nvPr>
        </p:nvSpPr>
        <p:spPr/>
        <p:txBody>
          <a:bodyPr/>
          <a:lstStyle/>
          <a:p>
            <a:endParaRPr lang="en-US" dirty="0"/>
          </a:p>
          <a:p>
            <a:pPr algn="l"/>
            <a:r>
              <a:rPr lang="en-US" sz="800" dirty="0"/>
              <a:t>©2018 Integrative Emergency Services, LLC. All Rights Reserved  /  Confidential &amp; Proprietary</a:t>
            </a:r>
          </a:p>
          <a:p>
            <a:endParaRPr lang="en-US" dirty="0"/>
          </a:p>
        </p:txBody>
      </p:sp>
      <p:sp>
        <p:nvSpPr>
          <p:cNvPr id="11" name="Slide Number Placeholder 10">
            <a:extLst>
              <a:ext uri="{FF2B5EF4-FFF2-40B4-BE49-F238E27FC236}">
                <a16:creationId xmlns:a16="http://schemas.microsoft.com/office/drawing/2014/main" xmlns="" id="{5A6D1648-F450-4A72-BAED-3EA069593D1B}"/>
              </a:ext>
            </a:extLst>
          </p:cNvPr>
          <p:cNvSpPr>
            <a:spLocks noGrp="1"/>
          </p:cNvSpPr>
          <p:nvPr>
            <p:ph type="sldNum" sz="quarter" idx="4"/>
          </p:nvPr>
        </p:nvSpPr>
        <p:spPr/>
        <p:txBody>
          <a:bodyPr/>
          <a:lstStyle/>
          <a:p>
            <a:fld id="{BE1E3162-417D-4857-B772-BE319D4ECC64}" type="slidenum">
              <a:rPr lang="en-US" smtClean="0"/>
              <a:t>28</a:t>
            </a:fld>
            <a:endParaRPr lang="en-US" dirty="0"/>
          </a:p>
        </p:txBody>
      </p:sp>
      <p:sp>
        <p:nvSpPr>
          <p:cNvPr id="8" name="TextBox 7">
            <a:extLst>
              <a:ext uri="{FF2B5EF4-FFF2-40B4-BE49-F238E27FC236}">
                <a16:creationId xmlns:a16="http://schemas.microsoft.com/office/drawing/2014/main" xmlns="" id="{E91B12F5-60A1-44B6-8E00-682610E20A3C}"/>
              </a:ext>
            </a:extLst>
          </p:cNvPr>
          <p:cNvSpPr txBox="1"/>
          <p:nvPr/>
        </p:nvSpPr>
        <p:spPr>
          <a:xfrm>
            <a:off x="7434264" y="6431190"/>
            <a:ext cx="1816523" cy="215444"/>
          </a:xfrm>
          <a:prstGeom prst="rect">
            <a:avLst/>
          </a:prstGeom>
          <a:noFill/>
        </p:spPr>
        <p:txBody>
          <a:bodyPr wrap="none" rtlCol="0">
            <a:spAutoFit/>
          </a:bodyPr>
          <a:lstStyle/>
          <a:p>
            <a:r>
              <a:rPr lang="en-US" sz="800" dirty="0">
                <a:solidFill>
                  <a:srgbClr val="595959"/>
                </a:solidFill>
                <a:latin typeface="+mj-lt"/>
              </a:rPr>
              <a:t>Personal image of Robert Risch, MD</a:t>
            </a:r>
          </a:p>
        </p:txBody>
      </p:sp>
    </p:spTree>
    <p:extLst>
      <p:ext uri="{BB962C8B-B14F-4D97-AF65-F5344CB8AC3E}">
        <p14:creationId xmlns:p14="http://schemas.microsoft.com/office/powerpoint/2010/main" val="13000280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xmlns="" id="{091C635F-4DC1-4C43-B3D6-75CCF17EDD12}"/>
              </a:ext>
            </a:extLst>
          </p:cNvPr>
          <p:cNvSpPr>
            <a:spLocks noGrp="1"/>
          </p:cNvSpPr>
          <p:nvPr>
            <p:ph type="body" sz="quarter" idx="10"/>
          </p:nvPr>
        </p:nvSpPr>
        <p:spPr/>
        <p:txBody>
          <a:bodyPr/>
          <a:lstStyle/>
          <a:p>
            <a:r>
              <a:rPr lang="en-US" dirty="0"/>
              <a:t>Case Examples</a:t>
            </a:r>
          </a:p>
        </p:txBody>
      </p:sp>
      <p:sp>
        <p:nvSpPr>
          <p:cNvPr id="6" name="Footer Placeholder 5">
            <a:extLst>
              <a:ext uri="{FF2B5EF4-FFF2-40B4-BE49-F238E27FC236}">
                <a16:creationId xmlns:a16="http://schemas.microsoft.com/office/drawing/2014/main" xmlns="" id="{33732D5D-7615-4C46-B297-009BE10E2445}"/>
              </a:ext>
            </a:extLst>
          </p:cNvPr>
          <p:cNvSpPr>
            <a:spLocks noGrp="1"/>
          </p:cNvSpPr>
          <p:nvPr>
            <p:ph type="ftr" sz="quarter" idx="3"/>
          </p:nvPr>
        </p:nvSpPr>
        <p:spPr/>
        <p:txBody>
          <a:bodyPr/>
          <a:lstStyle/>
          <a:p>
            <a:endParaRPr lang="en-US"/>
          </a:p>
          <a:p>
            <a:r>
              <a:rPr lang="en-US"/>
              <a:t>©2018 Integrative Emergency Services, LLC. All Rights Reserved  /  Confidential &amp; Proprietary</a:t>
            </a:r>
          </a:p>
          <a:p>
            <a:endParaRPr lang="en-US" dirty="0"/>
          </a:p>
        </p:txBody>
      </p:sp>
      <p:sp>
        <p:nvSpPr>
          <p:cNvPr id="7" name="Slide Number Placeholder 6">
            <a:extLst>
              <a:ext uri="{FF2B5EF4-FFF2-40B4-BE49-F238E27FC236}">
                <a16:creationId xmlns:a16="http://schemas.microsoft.com/office/drawing/2014/main" xmlns="" id="{979C55D9-3996-414B-B698-7911A532CBD9}"/>
              </a:ext>
            </a:extLst>
          </p:cNvPr>
          <p:cNvSpPr>
            <a:spLocks noGrp="1"/>
          </p:cNvSpPr>
          <p:nvPr>
            <p:ph type="sldNum" sz="quarter" idx="4"/>
          </p:nvPr>
        </p:nvSpPr>
        <p:spPr/>
        <p:txBody>
          <a:bodyPr/>
          <a:lstStyle/>
          <a:p>
            <a:fld id="{BE1E3162-417D-4857-B772-BE319D4ECC64}" type="slidenum">
              <a:rPr lang="en-US" smtClean="0"/>
              <a:pPr/>
              <a:t>29</a:t>
            </a:fld>
            <a:endParaRPr lang="en-US"/>
          </a:p>
        </p:txBody>
      </p:sp>
    </p:spTree>
    <p:extLst>
      <p:ext uri="{BB962C8B-B14F-4D97-AF65-F5344CB8AC3E}">
        <p14:creationId xmlns:p14="http://schemas.microsoft.com/office/powerpoint/2010/main" val="24366678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C514BF2A-4A63-4FAB-8891-DC134CFDC0E3}"/>
              </a:ext>
            </a:extLst>
          </p:cNvPr>
          <p:cNvSpPr>
            <a:spLocks noGrp="1"/>
          </p:cNvSpPr>
          <p:nvPr>
            <p:ph type="body" sz="quarter" idx="13"/>
          </p:nvPr>
        </p:nvSpPr>
        <p:spPr/>
        <p:txBody>
          <a:bodyPr/>
          <a:lstStyle/>
          <a:p>
            <a:pPr>
              <a:lnSpc>
                <a:spcPct val="100000"/>
              </a:lnSpc>
            </a:pPr>
            <a:endParaRPr lang="en-US" sz="2000" dirty="0"/>
          </a:p>
          <a:p>
            <a:pPr>
              <a:lnSpc>
                <a:spcPct val="100000"/>
              </a:lnSpc>
            </a:pPr>
            <a:r>
              <a:rPr lang="en-US" sz="2000" dirty="0"/>
              <a:t>To discuss  the operational frame work for best practice implementation into a system of acute care.</a:t>
            </a:r>
          </a:p>
          <a:p>
            <a:pPr>
              <a:lnSpc>
                <a:spcPct val="100000"/>
              </a:lnSpc>
            </a:pPr>
            <a:endParaRPr lang="en-US" sz="2000" dirty="0"/>
          </a:p>
          <a:p>
            <a:pPr>
              <a:lnSpc>
                <a:spcPct val="100000"/>
              </a:lnSpc>
            </a:pPr>
            <a:r>
              <a:rPr lang="en-US" sz="2000" dirty="0"/>
              <a:t>To identify potential programs for best practice implementation</a:t>
            </a:r>
          </a:p>
          <a:p>
            <a:pPr>
              <a:lnSpc>
                <a:spcPct val="100000"/>
              </a:lnSpc>
            </a:pPr>
            <a:endParaRPr lang="en-US" sz="2000" dirty="0"/>
          </a:p>
          <a:p>
            <a:pPr>
              <a:lnSpc>
                <a:spcPct val="100000"/>
              </a:lnSpc>
            </a:pPr>
            <a:r>
              <a:rPr lang="en-US" sz="2000" dirty="0"/>
              <a:t>To demonstrate the impact of coordinated process improvement.</a:t>
            </a:r>
          </a:p>
          <a:p>
            <a:endParaRPr lang="en-US" dirty="0"/>
          </a:p>
        </p:txBody>
      </p:sp>
      <p:sp>
        <p:nvSpPr>
          <p:cNvPr id="6" name="Content Placeholder 5">
            <a:extLst>
              <a:ext uri="{FF2B5EF4-FFF2-40B4-BE49-F238E27FC236}">
                <a16:creationId xmlns:a16="http://schemas.microsoft.com/office/drawing/2014/main" xmlns="" id="{0DB44F42-BF63-D948-9EB6-A197BB3C86B5}"/>
              </a:ext>
            </a:extLst>
          </p:cNvPr>
          <p:cNvSpPr>
            <a:spLocks noGrp="1"/>
          </p:cNvSpPr>
          <p:nvPr>
            <p:ph type="body" sz="quarter" idx="11"/>
          </p:nvPr>
        </p:nvSpPr>
        <p:spPr/>
        <p:txBody>
          <a:bodyPr/>
          <a:lstStyle/>
          <a:p>
            <a:r>
              <a:rPr lang="en-US" sz="3200" dirty="0"/>
              <a:t>Objectives</a:t>
            </a:r>
          </a:p>
        </p:txBody>
      </p:sp>
      <p:sp>
        <p:nvSpPr>
          <p:cNvPr id="3" name="Footer Placeholder 2">
            <a:extLst>
              <a:ext uri="{FF2B5EF4-FFF2-40B4-BE49-F238E27FC236}">
                <a16:creationId xmlns:a16="http://schemas.microsoft.com/office/drawing/2014/main" xmlns="" id="{FBC207FA-E44E-2042-BD65-8AF971A3D5C5}"/>
              </a:ext>
            </a:extLst>
          </p:cNvPr>
          <p:cNvSpPr>
            <a:spLocks noGrp="1"/>
          </p:cNvSpPr>
          <p:nvPr>
            <p:ph type="ftr" sz="quarter" idx="3"/>
          </p:nvPr>
        </p:nvSpPr>
        <p:spPr/>
        <p:txBody>
          <a:bodyPr/>
          <a:lstStyle/>
          <a:p>
            <a:endParaRPr lang="en-US"/>
          </a:p>
          <a:p>
            <a:pPr algn="l"/>
            <a:r>
              <a:rPr lang="en-US" sz="800"/>
              <a:t>©2018 Integrative Emergency Services, LLC. All Rights Reserved  /  Confidential &amp; Proprietary</a:t>
            </a:r>
          </a:p>
          <a:p>
            <a:endParaRPr lang="en-US"/>
          </a:p>
        </p:txBody>
      </p:sp>
      <p:sp>
        <p:nvSpPr>
          <p:cNvPr id="4" name="Slide Number Placeholder 3">
            <a:extLst>
              <a:ext uri="{FF2B5EF4-FFF2-40B4-BE49-F238E27FC236}">
                <a16:creationId xmlns:a16="http://schemas.microsoft.com/office/drawing/2014/main" xmlns="" id="{BE78531B-A1F0-0548-828E-4212EC8731F5}"/>
              </a:ext>
            </a:extLst>
          </p:cNvPr>
          <p:cNvSpPr>
            <a:spLocks noGrp="1"/>
          </p:cNvSpPr>
          <p:nvPr>
            <p:ph type="sldNum" sz="quarter" idx="4"/>
          </p:nvPr>
        </p:nvSpPr>
        <p:spPr/>
        <p:txBody>
          <a:bodyPr/>
          <a:lstStyle/>
          <a:p>
            <a:fld id="{BE1E3162-417D-4857-B772-BE319D4ECC64}" type="slidenum">
              <a:rPr lang="en-US" smtClean="0"/>
              <a:t>3</a:t>
            </a:fld>
            <a:endParaRPr lang="en-US"/>
          </a:p>
        </p:txBody>
      </p:sp>
    </p:spTree>
    <p:extLst>
      <p:ext uri="{BB962C8B-B14F-4D97-AF65-F5344CB8AC3E}">
        <p14:creationId xmlns:p14="http://schemas.microsoft.com/office/powerpoint/2010/main" val="21052642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B719739-3D54-46E0-B144-9A7ECCF88D52}"/>
              </a:ext>
            </a:extLst>
          </p:cNvPr>
          <p:cNvSpPr>
            <a:spLocks noGrp="1"/>
          </p:cNvSpPr>
          <p:nvPr>
            <p:ph type="body" sz="quarter" idx="13"/>
          </p:nvPr>
        </p:nvSpPr>
        <p:spPr>
          <a:xfrm>
            <a:off x="6096000" y="1817853"/>
            <a:ext cx="5914417" cy="4972054"/>
          </a:xfrm>
        </p:spPr>
        <p:txBody>
          <a:bodyPr vert="horz" lIns="91440" tIns="45720" rIns="91440" bIns="45720" rtlCol="0" anchor="t">
            <a:noAutofit/>
          </a:bodyPr>
          <a:lstStyle/>
          <a:p>
            <a:pPr>
              <a:lnSpc>
                <a:spcPct val="100000"/>
              </a:lnSpc>
            </a:pPr>
            <a:r>
              <a:rPr lang="en-US" sz="1400" dirty="0">
                <a:latin typeface="+mj-lt"/>
                <a:cs typeface="Arial" panose="020B0604020202020204" pitchFamily="34" charset="0"/>
              </a:rPr>
              <a:t>Pulmonary embolism and DVT may be safely treated as an outpatient in selected patients</a:t>
            </a:r>
          </a:p>
          <a:p>
            <a:pPr>
              <a:lnSpc>
                <a:spcPct val="150000"/>
              </a:lnSpc>
            </a:pPr>
            <a:r>
              <a:rPr lang="en-US" sz="1400" dirty="0">
                <a:latin typeface="+mj-lt"/>
                <a:cs typeface="Arial" panose="020B0604020202020204" pitchFamily="34" charset="0"/>
              </a:rPr>
              <a:t>Barriers to successful discharge of VTE patients include:</a:t>
            </a:r>
          </a:p>
          <a:p>
            <a:pPr lvl="1"/>
            <a:r>
              <a:rPr lang="en-US" sz="1400" dirty="0">
                <a:latin typeface="+mj-lt"/>
                <a:cs typeface="Arial" panose="020B0604020202020204" pitchFamily="34" charset="0"/>
              </a:rPr>
              <a:t>Appropriate risk stratification</a:t>
            </a:r>
          </a:p>
          <a:p>
            <a:pPr lvl="1"/>
            <a:r>
              <a:rPr lang="en-US" sz="1400" dirty="0">
                <a:latin typeface="+mj-lt"/>
                <a:cs typeface="Arial" panose="020B0604020202020204" pitchFamily="34" charset="0"/>
              </a:rPr>
              <a:t>Anticoagulant education for patients</a:t>
            </a:r>
          </a:p>
          <a:p>
            <a:pPr lvl="1"/>
            <a:r>
              <a:rPr lang="en-US" sz="1400" dirty="0">
                <a:latin typeface="+mj-lt"/>
                <a:cs typeface="Arial" panose="020B0604020202020204" pitchFamily="34" charset="0"/>
              </a:rPr>
              <a:t>Affordability and accurses of DOAC</a:t>
            </a:r>
          </a:p>
          <a:p>
            <a:pPr lvl="1"/>
            <a:r>
              <a:rPr lang="en-US" sz="1400" dirty="0">
                <a:latin typeface="+mj-lt"/>
                <a:cs typeface="Arial" panose="020B0604020202020204" pitchFamily="34" charset="0"/>
              </a:rPr>
              <a:t>Ensure follow up for all patients</a:t>
            </a:r>
          </a:p>
          <a:p>
            <a:pPr lvl="1"/>
            <a:endParaRPr lang="en-US" sz="1400" dirty="0">
              <a:latin typeface="+mj-lt"/>
              <a:cs typeface="Arial" panose="020B0604020202020204" pitchFamily="34" charset="0"/>
            </a:endParaRPr>
          </a:p>
          <a:p>
            <a:pPr>
              <a:lnSpc>
                <a:spcPct val="100000"/>
              </a:lnSpc>
            </a:pPr>
            <a:r>
              <a:rPr lang="en-US" sz="1400" dirty="0">
                <a:latin typeface="+mj-lt"/>
                <a:cs typeface="Arial" panose="020B0604020202020204" pitchFamily="34" charset="0"/>
              </a:rPr>
              <a:t>To address these concerns the ED developed a free transition clinic, staffed by ED providers, to see VTE patients after discharge</a:t>
            </a:r>
          </a:p>
          <a:p>
            <a:pPr marL="0" indent="0">
              <a:lnSpc>
                <a:spcPct val="100000"/>
              </a:lnSpc>
              <a:buNone/>
            </a:pPr>
            <a:endParaRPr lang="en-US" sz="1400" dirty="0">
              <a:latin typeface="+mj-lt"/>
              <a:cs typeface="Arial" panose="020B0604020202020204" pitchFamily="34" charset="0"/>
            </a:endParaRPr>
          </a:p>
          <a:p>
            <a:pPr>
              <a:lnSpc>
                <a:spcPct val="100000"/>
              </a:lnSpc>
            </a:pPr>
            <a:r>
              <a:rPr lang="en-US" sz="1400" dirty="0">
                <a:latin typeface="+mj-lt"/>
                <a:cs typeface="Arial" panose="020B0604020202020204" pitchFamily="34" charset="0"/>
              </a:rPr>
              <a:t>To date, over 250 patients have been discharge from ED across IES sites.</a:t>
            </a:r>
          </a:p>
          <a:p>
            <a:pPr>
              <a:lnSpc>
                <a:spcPct val="100000"/>
              </a:lnSpc>
            </a:pPr>
            <a:endParaRPr lang="en-US" sz="1400" dirty="0">
              <a:latin typeface="+mj-lt"/>
              <a:cs typeface="Arial" panose="020B0604020202020204" pitchFamily="34" charset="0"/>
            </a:endParaRPr>
          </a:p>
          <a:p>
            <a:pPr>
              <a:lnSpc>
                <a:spcPct val="100000"/>
              </a:lnSpc>
            </a:pPr>
            <a:r>
              <a:rPr lang="en-US" sz="1400" dirty="0">
                <a:latin typeface="+mj-lt"/>
                <a:cs typeface="Arial" panose="020B0604020202020204" pitchFamily="34" charset="0"/>
              </a:rPr>
              <a:t>This corresponds with $2.25 million in inpatient costs prevented</a:t>
            </a:r>
          </a:p>
          <a:p>
            <a:pPr>
              <a:lnSpc>
                <a:spcPct val="100000"/>
              </a:lnSpc>
            </a:pPr>
            <a:endParaRPr lang="en-US" sz="1400" dirty="0">
              <a:latin typeface="+mj-lt"/>
              <a:cs typeface="Arial" panose="020B0604020202020204" pitchFamily="34" charset="0"/>
            </a:endParaRPr>
          </a:p>
          <a:p>
            <a:pPr>
              <a:lnSpc>
                <a:spcPct val="100000"/>
              </a:lnSpc>
            </a:pPr>
            <a:r>
              <a:rPr lang="en-US" sz="1400" dirty="0">
                <a:latin typeface="+mj-lt"/>
                <a:cs typeface="Arial" panose="020B0604020202020204" pitchFamily="34" charset="0"/>
              </a:rPr>
              <a:t>Our experience was shared at the 2017 AHA national conference</a:t>
            </a:r>
          </a:p>
          <a:p>
            <a:pPr>
              <a:lnSpc>
                <a:spcPct val="150000"/>
              </a:lnSpc>
            </a:pPr>
            <a:endParaRPr lang="en-US" dirty="0">
              <a:latin typeface="Arial" panose="020B0604020202020204" pitchFamily="34" charset="0"/>
              <a:cs typeface="Arial" panose="020B0604020202020204" pitchFamily="34" charset="0"/>
            </a:endParaRPr>
          </a:p>
          <a:p>
            <a:pPr marL="0" indent="0">
              <a:buNone/>
            </a:pPr>
            <a:endParaRPr lang="en-US" dirty="0"/>
          </a:p>
          <a:p>
            <a:pPr lvl="1"/>
            <a:endParaRPr lang="en-US" dirty="0"/>
          </a:p>
          <a:p>
            <a:endParaRPr lang="en-US" dirty="0"/>
          </a:p>
        </p:txBody>
      </p:sp>
      <p:sp>
        <p:nvSpPr>
          <p:cNvPr id="3" name="Text Placeholder 2">
            <a:extLst>
              <a:ext uri="{FF2B5EF4-FFF2-40B4-BE49-F238E27FC236}">
                <a16:creationId xmlns:a16="http://schemas.microsoft.com/office/drawing/2014/main" xmlns="" id="{589AE2C0-883C-4D35-8FC6-249B5FCC0176}"/>
              </a:ext>
            </a:extLst>
          </p:cNvPr>
          <p:cNvSpPr>
            <a:spLocks noGrp="1"/>
          </p:cNvSpPr>
          <p:nvPr>
            <p:ph type="body" sz="quarter" idx="12"/>
          </p:nvPr>
        </p:nvSpPr>
        <p:spPr>
          <a:xfrm>
            <a:off x="1054100" y="1111250"/>
            <a:ext cx="9764713" cy="479425"/>
          </a:xfrm>
        </p:spPr>
        <p:txBody>
          <a:bodyPr vert="horz" lIns="91440" tIns="45720" rIns="91440" bIns="45720" rtlCol="0" anchor="t">
            <a:noAutofit/>
          </a:bodyPr>
          <a:lstStyle/>
          <a:p>
            <a:r>
              <a:rPr lang="en-US" dirty="0"/>
              <a:t>Aligning risk stratification, initiation of anticoagulants, and outpatient follow up  in the ED</a:t>
            </a:r>
          </a:p>
        </p:txBody>
      </p:sp>
      <p:sp>
        <p:nvSpPr>
          <p:cNvPr id="4" name="Text Placeholder 3">
            <a:extLst>
              <a:ext uri="{FF2B5EF4-FFF2-40B4-BE49-F238E27FC236}">
                <a16:creationId xmlns:a16="http://schemas.microsoft.com/office/drawing/2014/main" xmlns="" id="{57467872-0722-4CF9-AD9A-DA46EAD678D3}"/>
              </a:ext>
            </a:extLst>
          </p:cNvPr>
          <p:cNvSpPr>
            <a:spLocks noGrp="1"/>
          </p:cNvSpPr>
          <p:nvPr>
            <p:ph type="body" sz="quarter" idx="11"/>
          </p:nvPr>
        </p:nvSpPr>
        <p:spPr>
          <a:xfrm>
            <a:off x="1054100" y="740624"/>
            <a:ext cx="9764713" cy="461962"/>
          </a:xfrm>
        </p:spPr>
        <p:txBody>
          <a:bodyPr vert="horz" lIns="91440" tIns="45720" rIns="91440" bIns="45720" rtlCol="0" anchor="t">
            <a:noAutofit/>
          </a:bodyPr>
          <a:lstStyle/>
          <a:p>
            <a:r>
              <a:rPr lang="en-US" dirty="0"/>
              <a:t>Outpatient treatment of venous thromboembolism</a:t>
            </a:r>
          </a:p>
        </p:txBody>
      </p:sp>
      <p:sp>
        <p:nvSpPr>
          <p:cNvPr id="6" name="Footer Placeholder 5">
            <a:extLst>
              <a:ext uri="{FF2B5EF4-FFF2-40B4-BE49-F238E27FC236}">
                <a16:creationId xmlns:a16="http://schemas.microsoft.com/office/drawing/2014/main" xmlns="" id="{CC41D747-CCD2-4C56-8627-6699331F170A}"/>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12169">
                  <a:tint val="75000"/>
                </a:srgbClr>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12169">
                    <a:tint val="75000"/>
                  </a:srgbClr>
                </a:solidFill>
                <a:effectLst/>
                <a:uLnTx/>
                <a:uFillTx/>
                <a:latin typeface="Open Sans"/>
                <a:ea typeface="+mn-ea"/>
                <a:cs typeface="+mn-cs"/>
              </a:rPr>
              <a:t>©2018 Integrative Emergency Services, LLC. All Rights Reserved  /  Confidential &amp; Proprietary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12169">
                  <a:tint val="75000"/>
                </a:srgbClr>
              </a:solidFill>
              <a:effectLst/>
              <a:uLnTx/>
              <a:uFillTx/>
              <a:latin typeface="Open Sans"/>
              <a:ea typeface="+mn-ea"/>
              <a:cs typeface="+mn-cs"/>
            </a:endParaRPr>
          </a:p>
        </p:txBody>
      </p:sp>
      <p:sp>
        <p:nvSpPr>
          <p:cNvPr id="7" name="Slide Number Placeholder 6">
            <a:extLst>
              <a:ext uri="{FF2B5EF4-FFF2-40B4-BE49-F238E27FC236}">
                <a16:creationId xmlns:a16="http://schemas.microsoft.com/office/drawing/2014/main" xmlns="" id="{6AAA5C1D-95F6-4232-AEF5-6BC745A0E7B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1E3162-417D-4857-B772-BE319D4ECC64}" type="slidenum">
              <a:rPr kumimoji="0" lang="en-US" sz="1200" b="0" i="0" u="none" strike="noStrike" kern="1200" cap="none" spc="0" normalizeH="0" baseline="0" noProof="0" smtClean="0">
                <a:ln>
                  <a:noFill/>
                </a:ln>
                <a:solidFill>
                  <a:srgbClr val="012169">
                    <a:tint val="75000"/>
                  </a:srgbClr>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srgbClr val="012169">
                  <a:tint val="75000"/>
                </a:srgbClr>
              </a:solidFill>
              <a:effectLst/>
              <a:uLnTx/>
              <a:uFillTx/>
              <a:latin typeface="Open Sans"/>
              <a:ea typeface="+mn-ea"/>
              <a:cs typeface="+mn-cs"/>
            </a:endParaRPr>
          </a:p>
        </p:txBody>
      </p:sp>
      <p:pic>
        <p:nvPicPr>
          <p:cNvPr id="11" name="Picture 10">
            <a:extLst>
              <a:ext uri="{FF2B5EF4-FFF2-40B4-BE49-F238E27FC236}">
                <a16:creationId xmlns:a16="http://schemas.microsoft.com/office/drawing/2014/main" xmlns="" id="{83D30488-74C5-482B-A304-BC984B6F4926}"/>
              </a:ext>
            </a:extLst>
          </p:cNvPr>
          <p:cNvPicPr>
            <a:picLocks noChangeAspect="1"/>
          </p:cNvPicPr>
          <p:nvPr/>
        </p:nvPicPr>
        <p:blipFill>
          <a:blip r:embed="rId2"/>
          <a:stretch>
            <a:fillRect/>
          </a:stretch>
        </p:blipFill>
        <p:spPr>
          <a:xfrm>
            <a:off x="13968663" y="16171561"/>
            <a:ext cx="11284991" cy="6620587"/>
          </a:xfrm>
          <a:prstGeom prst="rect">
            <a:avLst/>
          </a:prstGeom>
        </p:spPr>
      </p:pic>
      <p:pic>
        <p:nvPicPr>
          <p:cNvPr id="9" name="Picture 8">
            <a:extLst>
              <a:ext uri="{FF2B5EF4-FFF2-40B4-BE49-F238E27FC236}">
                <a16:creationId xmlns:a16="http://schemas.microsoft.com/office/drawing/2014/main" xmlns="" id="{020D8D4A-25CF-44D9-8A08-FA538EFBCAB0}"/>
              </a:ext>
            </a:extLst>
          </p:cNvPr>
          <p:cNvPicPr>
            <a:picLocks noChangeAspect="1"/>
          </p:cNvPicPr>
          <p:nvPr/>
        </p:nvPicPr>
        <p:blipFill>
          <a:blip r:embed="rId3"/>
          <a:stretch>
            <a:fillRect/>
          </a:stretch>
        </p:blipFill>
        <p:spPr>
          <a:xfrm>
            <a:off x="1280004" y="1930400"/>
            <a:ext cx="3619500" cy="3619500"/>
          </a:xfrm>
          <a:prstGeom prst="rect">
            <a:avLst/>
          </a:prstGeom>
        </p:spPr>
      </p:pic>
    </p:spTree>
    <p:extLst>
      <p:ext uri="{BB962C8B-B14F-4D97-AF65-F5344CB8AC3E}">
        <p14:creationId xmlns:p14="http://schemas.microsoft.com/office/powerpoint/2010/main" val="38737332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B719739-3D54-46E0-B144-9A7ECCF88D52}"/>
              </a:ext>
            </a:extLst>
          </p:cNvPr>
          <p:cNvSpPr>
            <a:spLocks noGrp="1"/>
          </p:cNvSpPr>
          <p:nvPr>
            <p:ph type="body" sz="quarter" idx="13"/>
          </p:nvPr>
        </p:nvSpPr>
        <p:spPr/>
        <p:txBody>
          <a:bodyPr vert="horz" lIns="91440" tIns="45720" rIns="91440" bIns="45720" rtlCol="0" anchor="t">
            <a:noAutofit/>
          </a:bodyPr>
          <a:lstStyle/>
          <a:p>
            <a:pPr>
              <a:lnSpc>
                <a:spcPct val="150000"/>
              </a:lnSpc>
            </a:pPr>
            <a:r>
              <a:rPr lang="en-US" sz="1800" dirty="0">
                <a:latin typeface="+mj-lt"/>
                <a:cs typeface="Arial" panose="020B0604020202020204" pitchFamily="34" charset="0"/>
              </a:rPr>
              <a:t>There is marked variation in the utilization of imaging within the ED</a:t>
            </a:r>
          </a:p>
          <a:p>
            <a:pPr marL="0" indent="0">
              <a:lnSpc>
                <a:spcPct val="150000"/>
              </a:lnSpc>
              <a:buNone/>
            </a:pPr>
            <a:endParaRPr lang="en-US" sz="1800" dirty="0">
              <a:latin typeface="+mj-lt"/>
              <a:cs typeface="Arial" panose="020B0604020202020204" pitchFamily="34" charset="0"/>
            </a:endParaRPr>
          </a:p>
          <a:p>
            <a:pPr>
              <a:lnSpc>
                <a:spcPct val="150000"/>
              </a:lnSpc>
            </a:pPr>
            <a:r>
              <a:rPr lang="en-US" sz="1800" dirty="0">
                <a:latin typeface="+mj-lt"/>
                <a:cs typeface="Arial" panose="020B0604020202020204" pitchFamily="34" charset="0"/>
              </a:rPr>
              <a:t>We developed an analysis that benchmarks providers against their own site to determine outliers in practice</a:t>
            </a:r>
          </a:p>
          <a:p>
            <a:pPr marL="0" indent="0">
              <a:lnSpc>
                <a:spcPct val="150000"/>
              </a:lnSpc>
              <a:buNone/>
            </a:pPr>
            <a:endParaRPr lang="en-US" sz="1800" dirty="0">
              <a:latin typeface="+mj-lt"/>
              <a:cs typeface="Arial" panose="020B0604020202020204" pitchFamily="34" charset="0"/>
            </a:endParaRPr>
          </a:p>
          <a:p>
            <a:pPr>
              <a:lnSpc>
                <a:spcPct val="150000"/>
              </a:lnSpc>
            </a:pPr>
            <a:r>
              <a:rPr lang="en-US" sz="1800" dirty="0">
                <a:latin typeface="+mj-lt"/>
                <a:cs typeface="Arial" panose="020B0604020202020204" pitchFamily="34" charset="0"/>
              </a:rPr>
              <a:t>This data is shared with individual providers. Outliers receive education and feedback.</a:t>
            </a:r>
          </a:p>
          <a:p>
            <a:pPr>
              <a:lnSpc>
                <a:spcPct val="150000"/>
              </a:lnSpc>
            </a:pPr>
            <a:endParaRPr lang="en-US" sz="1800" dirty="0">
              <a:latin typeface="+mj-lt"/>
              <a:cs typeface="Arial" panose="020B0604020202020204" pitchFamily="34" charset="0"/>
            </a:endParaRPr>
          </a:p>
          <a:p>
            <a:pPr marL="0" indent="0">
              <a:buNone/>
            </a:pPr>
            <a:endParaRPr lang="en-US" dirty="0"/>
          </a:p>
          <a:p>
            <a:pPr lvl="1"/>
            <a:endParaRPr lang="en-US" dirty="0"/>
          </a:p>
          <a:p>
            <a:endParaRPr lang="en-US" dirty="0"/>
          </a:p>
        </p:txBody>
      </p:sp>
      <p:sp>
        <p:nvSpPr>
          <p:cNvPr id="3" name="Text Placeholder 2">
            <a:extLst>
              <a:ext uri="{FF2B5EF4-FFF2-40B4-BE49-F238E27FC236}">
                <a16:creationId xmlns:a16="http://schemas.microsoft.com/office/drawing/2014/main" xmlns="" id="{589AE2C0-883C-4D35-8FC6-249B5FCC0176}"/>
              </a:ext>
            </a:extLst>
          </p:cNvPr>
          <p:cNvSpPr>
            <a:spLocks noGrp="1"/>
          </p:cNvSpPr>
          <p:nvPr>
            <p:ph type="body" sz="quarter" idx="12"/>
          </p:nvPr>
        </p:nvSpPr>
        <p:spPr>
          <a:xfrm>
            <a:off x="1054100" y="1111250"/>
            <a:ext cx="9764713" cy="479425"/>
          </a:xfrm>
        </p:spPr>
        <p:txBody>
          <a:bodyPr vert="horz" lIns="91440" tIns="45720" rIns="91440" bIns="45720" rtlCol="0" anchor="t">
            <a:noAutofit/>
          </a:bodyPr>
          <a:lstStyle/>
          <a:p>
            <a:r>
              <a:rPr lang="en-US" dirty="0"/>
              <a:t>Reducing variation in practice though internal provider benchmarking</a:t>
            </a:r>
          </a:p>
        </p:txBody>
      </p:sp>
      <p:sp>
        <p:nvSpPr>
          <p:cNvPr id="4" name="Text Placeholder 3">
            <a:extLst>
              <a:ext uri="{FF2B5EF4-FFF2-40B4-BE49-F238E27FC236}">
                <a16:creationId xmlns:a16="http://schemas.microsoft.com/office/drawing/2014/main" xmlns="" id="{57467872-0722-4CF9-AD9A-DA46EAD678D3}"/>
              </a:ext>
            </a:extLst>
          </p:cNvPr>
          <p:cNvSpPr>
            <a:spLocks noGrp="1"/>
          </p:cNvSpPr>
          <p:nvPr>
            <p:ph type="body" sz="quarter" idx="11"/>
          </p:nvPr>
        </p:nvSpPr>
        <p:spPr>
          <a:xfrm>
            <a:off x="1054100" y="740624"/>
            <a:ext cx="9764713" cy="461962"/>
          </a:xfrm>
        </p:spPr>
        <p:txBody>
          <a:bodyPr vert="horz" lIns="91440" tIns="45720" rIns="91440" bIns="45720" rtlCol="0" anchor="t">
            <a:noAutofit/>
          </a:bodyPr>
          <a:lstStyle/>
          <a:p>
            <a:r>
              <a:rPr lang="en-US" dirty="0"/>
              <a:t>Utilization review</a:t>
            </a:r>
          </a:p>
        </p:txBody>
      </p:sp>
      <p:sp>
        <p:nvSpPr>
          <p:cNvPr id="6" name="Footer Placeholder 5">
            <a:extLst>
              <a:ext uri="{FF2B5EF4-FFF2-40B4-BE49-F238E27FC236}">
                <a16:creationId xmlns:a16="http://schemas.microsoft.com/office/drawing/2014/main" xmlns="" id="{CC41D747-CCD2-4C56-8627-6699331F170A}"/>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12169">
                  <a:tint val="75000"/>
                </a:srgbClr>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12169">
                    <a:tint val="75000"/>
                  </a:srgbClr>
                </a:solidFill>
                <a:effectLst/>
                <a:uLnTx/>
                <a:uFillTx/>
                <a:latin typeface="Open Sans"/>
                <a:ea typeface="+mn-ea"/>
                <a:cs typeface="+mn-cs"/>
              </a:rPr>
              <a:t>©2018 Integrative Emergency Services, LLC. All Rights Reserved  /  Confidential &amp; Proprietary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12169">
                  <a:tint val="75000"/>
                </a:srgbClr>
              </a:solidFill>
              <a:effectLst/>
              <a:uLnTx/>
              <a:uFillTx/>
              <a:latin typeface="Open Sans"/>
              <a:ea typeface="+mn-ea"/>
              <a:cs typeface="+mn-cs"/>
            </a:endParaRPr>
          </a:p>
        </p:txBody>
      </p:sp>
      <p:sp>
        <p:nvSpPr>
          <p:cNvPr id="7" name="Slide Number Placeholder 6">
            <a:extLst>
              <a:ext uri="{FF2B5EF4-FFF2-40B4-BE49-F238E27FC236}">
                <a16:creationId xmlns:a16="http://schemas.microsoft.com/office/drawing/2014/main" xmlns="" id="{6AAA5C1D-95F6-4232-AEF5-6BC745A0E7B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1E3162-417D-4857-B772-BE319D4ECC64}" type="slidenum">
              <a:rPr kumimoji="0" lang="en-US" sz="1200" b="0" i="0" u="none" strike="noStrike" kern="1200" cap="none" spc="0" normalizeH="0" baseline="0" noProof="0" smtClean="0">
                <a:ln>
                  <a:noFill/>
                </a:ln>
                <a:solidFill>
                  <a:srgbClr val="012169">
                    <a:tint val="75000"/>
                  </a:srgbClr>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srgbClr val="012169">
                  <a:tint val="75000"/>
                </a:srgbClr>
              </a:solidFill>
              <a:effectLst/>
              <a:uLnTx/>
              <a:uFillTx/>
              <a:latin typeface="Open Sans"/>
              <a:ea typeface="+mn-ea"/>
              <a:cs typeface="+mn-cs"/>
            </a:endParaRPr>
          </a:p>
        </p:txBody>
      </p:sp>
      <p:pic>
        <p:nvPicPr>
          <p:cNvPr id="11" name="Picture 10">
            <a:extLst>
              <a:ext uri="{FF2B5EF4-FFF2-40B4-BE49-F238E27FC236}">
                <a16:creationId xmlns:a16="http://schemas.microsoft.com/office/drawing/2014/main" xmlns="" id="{83D30488-74C5-482B-A304-BC984B6F4926}"/>
              </a:ext>
            </a:extLst>
          </p:cNvPr>
          <p:cNvPicPr>
            <a:picLocks noChangeAspect="1"/>
          </p:cNvPicPr>
          <p:nvPr/>
        </p:nvPicPr>
        <p:blipFill>
          <a:blip r:embed="rId3"/>
          <a:stretch>
            <a:fillRect/>
          </a:stretch>
        </p:blipFill>
        <p:spPr>
          <a:xfrm>
            <a:off x="13968663" y="16171561"/>
            <a:ext cx="11284991" cy="6620587"/>
          </a:xfrm>
          <a:prstGeom prst="rect">
            <a:avLst/>
          </a:prstGeom>
        </p:spPr>
      </p:pic>
      <p:pic>
        <p:nvPicPr>
          <p:cNvPr id="8" name="Picture 7">
            <a:extLst>
              <a:ext uri="{FF2B5EF4-FFF2-40B4-BE49-F238E27FC236}">
                <a16:creationId xmlns:a16="http://schemas.microsoft.com/office/drawing/2014/main" xmlns="" id="{425D6D7D-1A31-41D3-9378-D22CF9DC0F3A}"/>
              </a:ext>
            </a:extLst>
          </p:cNvPr>
          <p:cNvPicPr>
            <a:picLocks noChangeAspect="1"/>
          </p:cNvPicPr>
          <p:nvPr/>
        </p:nvPicPr>
        <p:blipFill>
          <a:blip r:embed="rId4"/>
          <a:stretch>
            <a:fillRect/>
          </a:stretch>
        </p:blipFill>
        <p:spPr>
          <a:xfrm>
            <a:off x="179763" y="2326426"/>
            <a:ext cx="5773698" cy="2615225"/>
          </a:xfrm>
          <a:prstGeom prst="rect">
            <a:avLst/>
          </a:prstGeom>
        </p:spPr>
      </p:pic>
    </p:spTree>
    <p:extLst>
      <p:ext uri="{BB962C8B-B14F-4D97-AF65-F5344CB8AC3E}">
        <p14:creationId xmlns:p14="http://schemas.microsoft.com/office/powerpoint/2010/main" val="21886907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EA05D63-9947-4437-A26E-A39BF0C10F2A}"/>
              </a:ext>
            </a:extLst>
          </p:cNvPr>
          <p:cNvSpPr>
            <a:spLocks noGrp="1"/>
          </p:cNvSpPr>
          <p:nvPr>
            <p:ph type="body" sz="quarter" idx="13"/>
          </p:nvPr>
        </p:nvSpPr>
        <p:spPr>
          <a:xfrm>
            <a:off x="6535366" y="1930400"/>
            <a:ext cx="5017130" cy="4449763"/>
          </a:xfrm>
        </p:spPr>
        <p:txBody>
          <a:bodyPr vert="horz" lIns="91440" tIns="45720" rIns="91440" bIns="45720" rtlCol="0" anchor="t">
            <a:noAutofit/>
          </a:bodyPr>
          <a:lstStyle/>
          <a:p>
            <a:pPr marL="173355" indent="-173355">
              <a:lnSpc>
                <a:spcPct val="150000"/>
              </a:lnSpc>
            </a:pPr>
            <a:r>
              <a:rPr lang="en-US" dirty="0"/>
              <a:t>CLABSI prevention starts at line insertion.</a:t>
            </a:r>
          </a:p>
          <a:p>
            <a:pPr marL="173355" indent="-173355">
              <a:lnSpc>
                <a:spcPct val="150000"/>
              </a:lnSpc>
            </a:pPr>
            <a:endParaRPr lang="en-US" dirty="0"/>
          </a:p>
          <a:p>
            <a:pPr marL="173355" indent="-173355">
              <a:lnSpc>
                <a:spcPct val="150000"/>
              </a:lnSpc>
            </a:pPr>
            <a:r>
              <a:rPr lang="en-US" dirty="0"/>
              <a:t>BSW developed a standardized, checklist guided approach to line insertion: 50% reduction in CLABSI.</a:t>
            </a:r>
          </a:p>
          <a:p>
            <a:pPr marL="173355" indent="-173355">
              <a:lnSpc>
                <a:spcPct val="150000"/>
              </a:lnSpc>
            </a:pPr>
            <a:endParaRPr lang="en-US" dirty="0"/>
          </a:p>
          <a:p>
            <a:pPr marL="173355" indent="-173355">
              <a:lnSpc>
                <a:spcPct val="150000"/>
              </a:lnSpc>
            </a:pPr>
            <a:r>
              <a:rPr lang="en-US" dirty="0"/>
              <a:t>IES EDs piloted this workflow and checklist for BSW.</a:t>
            </a:r>
          </a:p>
          <a:p>
            <a:pPr marL="173355" indent="-173355">
              <a:lnSpc>
                <a:spcPct val="150000"/>
              </a:lnSpc>
            </a:pPr>
            <a:endParaRPr lang="en-US" dirty="0"/>
          </a:p>
          <a:p>
            <a:pPr marL="173355" indent="-173355">
              <a:lnSpc>
                <a:spcPct val="150000"/>
              </a:lnSpc>
            </a:pPr>
            <a:r>
              <a:rPr lang="en-US" dirty="0"/>
              <a:t>This is now the standard approach across all our ED’s. </a:t>
            </a:r>
          </a:p>
          <a:p>
            <a:pPr marL="173355" indent="-173355">
              <a:lnSpc>
                <a:spcPct val="150000"/>
              </a:lnSpc>
            </a:pPr>
            <a:endParaRPr lang="en-US" dirty="0"/>
          </a:p>
          <a:p>
            <a:pPr marL="173355" indent="-173355">
              <a:lnSpc>
                <a:spcPct val="150000"/>
              </a:lnSpc>
            </a:pPr>
            <a:r>
              <a:rPr lang="en-US" dirty="0"/>
              <a:t>Improved communication and alignment with critical care with potentially contaminated lines.</a:t>
            </a:r>
          </a:p>
          <a:p>
            <a:pPr marL="173355" indent="-173355"/>
            <a:endParaRPr lang="en-US" dirty="0"/>
          </a:p>
        </p:txBody>
      </p:sp>
      <p:sp>
        <p:nvSpPr>
          <p:cNvPr id="3" name="Text Placeholder 2">
            <a:extLst>
              <a:ext uri="{FF2B5EF4-FFF2-40B4-BE49-F238E27FC236}">
                <a16:creationId xmlns:a16="http://schemas.microsoft.com/office/drawing/2014/main" xmlns="" id="{83769417-21FA-4386-8447-F39D51ABE797}"/>
              </a:ext>
            </a:extLst>
          </p:cNvPr>
          <p:cNvSpPr>
            <a:spLocks noGrp="1"/>
          </p:cNvSpPr>
          <p:nvPr>
            <p:ph type="body" sz="quarter" idx="12"/>
          </p:nvPr>
        </p:nvSpPr>
        <p:spPr/>
        <p:txBody>
          <a:bodyPr vert="horz" lIns="91440" tIns="45720" rIns="91440" bIns="45720" rtlCol="0" anchor="t">
            <a:noAutofit/>
          </a:bodyPr>
          <a:lstStyle/>
          <a:p>
            <a:r>
              <a:rPr lang="en-US" dirty="0"/>
              <a:t>Focus on Standardizing Central Line Insertion Bundle, Pilot Bundle for BSW, Identifying and Communicating High Risk Lines</a:t>
            </a:r>
          </a:p>
        </p:txBody>
      </p:sp>
      <p:sp>
        <p:nvSpPr>
          <p:cNvPr id="4" name="Text Placeholder 3">
            <a:extLst>
              <a:ext uri="{FF2B5EF4-FFF2-40B4-BE49-F238E27FC236}">
                <a16:creationId xmlns:a16="http://schemas.microsoft.com/office/drawing/2014/main" xmlns="" id="{FA7D9171-2550-4188-86AC-E65AEDCAD095}"/>
              </a:ext>
            </a:extLst>
          </p:cNvPr>
          <p:cNvSpPr>
            <a:spLocks noGrp="1"/>
          </p:cNvSpPr>
          <p:nvPr>
            <p:ph type="body" sz="quarter" idx="11"/>
          </p:nvPr>
        </p:nvSpPr>
        <p:spPr/>
        <p:txBody>
          <a:bodyPr vert="horz" lIns="91440" tIns="45720" rIns="91440" bIns="45720" rtlCol="0" anchor="t">
            <a:noAutofit/>
          </a:bodyPr>
          <a:lstStyle/>
          <a:p>
            <a:r>
              <a:rPr lang="en-US" dirty="0"/>
              <a:t>CLABSI Prevention</a:t>
            </a:r>
            <a:endParaRPr lang="en-US" dirty="0" err="1"/>
          </a:p>
        </p:txBody>
      </p:sp>
      <p:sp>
        <p:nvSpPr>
          <p:cNvPr id="6" name="Footer Placeholder 5">
            <a:extLst>
              <a:ext uri="{FF2B5EF4-FFF2-40B4-BE49-F238E27FC236}">
                <a16:creationId xmlns:a16="http://schemas.microsoft.com/office/drawing/2014/main" xmlns="" id="{BE3B8E57-88DD-42D8-85D4-817E067B6822}"/>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12169">
                  <a:tint val="75000"/>
                </a:srgbClr>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12169">
                    <a:tint val="75000"/>
                  </a:srgbClr>
                </a:solidFill>
                <a:effectLst/>
                <a:uLnTx/>
                <a:uFillTx/>
                <a:latin typeface="Open Sans"/>
                <a:ea typeface="+mn-ea"/>
                <a:cs typeface="+mn-cs"/>
              </a:rPr>
              <a:t>©2018 Integrative Emergency Services, LLC. All Rights Reserved  /  Confidential &amp; Proprietary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12169">
                  <a:tint val="75000"/>
                </a:srgbClr>
              </a:solidFill>
              <a:effectLst/>
              <a:uLnTx/>
              <a:uFillTx/>
              <a:latin typeface="Open Sans"/>
              <a:ea typeface="+mn-ea"/>
              <a:cs typeface="+mn-cs"/>
            </a:endParaRPr>
          </a:p>
        </p:txBody>
      </p:sp>
      <p:sp>
        <p:nvSpPr>
          <p:cNvPr id="7" name="Slide Number Placeholder 6">
            <a:extLst>
              <a:ext uri="{FF2B5EF4-FFF2-40B4-BE49-F238E27FC236}">
                <a16:creationId xmlns:a16="http://schemas.microsoft.com/office/drawing/2014/main" xmlns="" id="{D5F28209-90D3-4495-ACC4-254F0ECDE5D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1E3162-417D-4857-B772-BE319D4ECC64}" type="slidenum">
              <a:rPr kumimoji="0" lang="en-US" sz="1200" b="0" i="0" u="none" strike="noStrike" kern="1200" cap="none" spc="0" normalizeH="0" baseline="0" noProof="0" smtClean="0">
                <a:ln>
                  <a:noFill/>
                </a:ln>
                <a:solidFill>
                  <a:srgbClr val="012169">
                    <a:tint val="75000"/>
                  </a:srgbClr>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012169">
                  <a:tint val="75000"/>
                </a:srgbClr>
              </a:solidFill>
              <a:effectLst/>
              <a:uLnTx/>
              <a:uFillTx/>
              <a:latin typeface="Open Sans"/>
              <a:ea typeface="+mn-ea"/>
              <a:cs typeface="+mn-cs"/>
            </a:endParaRPr>
          </a:p>
        </p:txBody>
      </p:sp>
      <p:pic>
        <p:nvPicPr>
          <p:cNvPr id="30" name="Picture 30">
            <a:extLst>
              <a:ext uri="{FF2B5EF4-FFF2-40B4-BE49-F238E27FC236}">
                <a16:creationId xmlns:a16="http://schemas.microsoft.com/office/drawing/2014/main" xmlns="" id="{7482BB07-0618-4FDD-991F-7639A583933D}"/>
              </a:ext>
            </a:extLst>
          </p:cNvPr>
          <p:cNvPicPr>
            <a:picLocks noGrp="1" noChangeAspect="1"/>
          </p:cNvPicPr>
          <p:nvPr>
            <p:ph type="pic" sz="quarter" idx="10"/>
          </p:nvPr>
        </p:nvPicPr>
        <p:blipFill rotWithShape="1">
          <a:blip r:embed="rId2"/>
          <a:srcRect l="-156" t="-1295" r="-70" b="1294"/>
          <a:stretch/>
        </p:blipFill>
        <p:spPr>
          <a:xfrm>
            <a:off x="639504" y="2457533"/>
            <a:ext cx="4900321" cy="2952021"/>
          </a:xfrm>
          <a:prstGeom prst="rect">
            <a:avLst/>
          </a:prstGeom>
        </p:spPr>
      </p:pic>
    </p:spTree>
    <p:extLst>
      <p:ext uri="{BB962C8B-B14F-4D97-AF65-F5344CB8AC3E}">
        <p14:creationId xmlns:p14="http://schemas.microsoft.com/office/powerpoint/2010/main" val="35941963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B719739-3D54-46E0-B144-9A7ECCF88D52}"/>
              </a:ext>
            </a:extLst>
          </p:cNvPr>
          <p:cNvSpPr>
            <a:spLocks noGrp="1"/>
          </p:cNvSpPr>
          <p:nvPr>
            <p:ph type="body" sz="quarter" idx="13"/>
          </p:nvPr>
        </p:nvSpPr>
        <p:spPr/>
        <p:txBody>
          <a:bodyPr vert="horz" lIns="91440" tIns="45720" rIns="91440" bIns="45720" rtlCol="0" anchor="t">
            <a:noAutofit/>
          </a:bodyPr>
          <a:lstStyle/>
          <a:p>
            <a:pPr marL="173355" indent="-173355">
              <a:lnSpc>
                <a:spcPct val="150000"/>
              </a:lnSpc>
            </a:pPr>
            <a:r>
              <a:rPr lang="en-US" dirty="0"/>
              <a:t>We found that hospital providers tended to continue to empiric antibiotic choice initiated in the ED</a:t>
            </a:r>
          </a:p>
          <a:p>
            <a:pPr marL="173355" indent="-173355">
              <a:lnSpc>
                <a:spcPct val="150000"/>
              </a:lnSpc>
            </a:pPr>
            <a:endParaRPr lang="en-US" dirty="0"/>
          </a:p>
          <a:p>
            <a:pPr marL="173355" indent="-173355">
              <a:lnSpc>
                <a:spcPct val="150000"/>
              </a:lnSpc>
            </a:pPr>
            <a:r>
              <a:rPr lang="en-US" dirty="0"/>
              <a:t>In alignment with the BSW Antibiotic Stewardship Committee, we aimed to reduce use of carbapenem antibiotic in the ED</a:t>
            </a:r>
          </a:p>
          <a:p>
            <a:pPr marL="173355" indent="-173355">
              <a:lnSpc>
                <a:spcPct val="150000"/>
              </a:lnSpc>
            </a:pPr>
            <a:endParaRPr lang="en-US" dirty="0"/>
          </a:p>
          <a:p>
            <a:pPr>
              <a:lnSpc>
                <a:spcPct val="150000"/>
              </a:lnSpc>
            </a:pPr>
            <a:r>
              <a:rPr lang="en-US" dirty="0"/>
              <a:t>We saw a 89% reduction in Carbapenem utilization in Emergency Departments</a:t>
            </a:r>
          </a:p>
        </p:txBody>
      </p:sp>
      <p:sp>
        <p:nvSpPr>
          <p:cNvPr id="3" name="Text Placeholder 2">
            <a:extLst>
              <a:ext uri="{FF2B5EF4-FFF2-40B4-BE49-F238E27FC236}">
                <a16:creationId xmlns:a16="http://schemas.microsoft.com/office/drawing/2014/main" xmlns="" id="{589AE2C0-883C-4D35-8FC6-249B5FCC0176}"/>
              </a:ext>
            </a:extLst>
          </p:cNvPr>
          <p:cNvSpPr>
            <a:spLocks noGrp="1"/>
          </p:cNvSpPr>
          <p:nvPr>
            <p:ph type="body" sz="quarter" idx="12"/>
          </p:nvPr>
        </p:nvSpPr>
        <p:spPr>
          <a:xfrm>
            <a:off x="1054100" y="1111250"/>
            <a:ext cx="9764713" cy="479425"/>
          </a:xfrm>
        </p:spPr>
        <p:txBody>
          <a:bodyPr vert="horz" lIns="91440" tIns="45720" rIns="91440" bIns="45720" rtlCol="0" anchor="t">
            <a:noAutofit/>
          </a:bodyPr>
          <a:lstStyle/>
          <a:p>
            <a:r>
              <a:rPr lang="en-US" dirty="0"/>
              <a:t>ED practice can influence the entire hospital: Diffusion of best practice</a:t>
            </a:r>
          </a:p>
        </p:txBody>
      </p:sp>
      <p:sp>
        <p:nvSpPr>
          <p:cNvPr id="4" name="Text Placeholder 3">
            <a:extLst>
              <a:ext uri="{FF2B5EF4-FFF2-40B4-BE49-F238E27FC236}">
                <a16:creationId xmlns:a16="http://schemas.microsoft.com/office/drawing/2014/main" xmlns="" id="{57467872-0722-4CF9-AD9A-DA46EAD678D3}"/>
              </a:ext>
            </a:extLst>
          </p:cNvPr>
          <p:cNvSpPr>
            <a:spLocks noGrp="1"/>
          </p:cNvSpPr>
          <p:nvPr>
            <p:ph type="body" sz="quarter" idx="11"/>
          </p:nvPr>
        </p:nvSpPr>
        <p:spPr/>
        <p:txBody>
          <a:bodyPr vert="horz" lIns="91440" tIns="45720" rIns="91440" bIns="45720" rtlCol="0" anchor="t">
            <a:noAutofit/>
          </a:bodyPr>
          <a:lstStyle/>
          <a:p>
            <a:r>
              <a:rPr lang="en-US" dirty="0"/>
              <a:t>Antibiotic stewardship</a:t>
            </a:r>
          </a:p>
        </p:txBody>
      </p:sp>
      <p:sp>
        <p:nvSpPr>
          <p:cNvPr id="6" name="Footer Placeholder 5">
            <a:extLst>
              <a:ext uri="{FF2B5EF4-FFF2-40B4-BE49-F238E27FC236}">
                <a16:creationId xmlns:a16="http://schemas.microsoft.com/office/drawing/2014/main" xmlns="" id="{CC41D747-CCD2-4C56-8627-6699331F170A}"/>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12169">
                  <a:tint val="75000"/>
                </a:srgbClr>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12169">
                    <a:tint val="75000"/>
                  </a:srgbClr>
                </a:solidFill>
                <a:effectLst/>
                <a:uLnTx/>
                <a:uFillTx/>
                <a:latin typeface="Open Sans"/>
                <a:ea typeface="+mn-ea"/>
                <a:cs typeface="+mn-cs"/>
              </a:rPr>
              <a:t>©2018 Integrative Emergency Services, LLC. All Rights Reserved  /  Confidential &amp; Proprietary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12169">
                  <a:tint val="75000"/>
                </a:srgbClr>
              </a:solidFill>
              <a:effectLst/>
              <a:uLnTx/>
              <a:uFillTx/>
              <a:latin typeface="Open Sans"/>
              <a:ea typeface="+mn-ea"/>
              <a:cs typeface="+mn-cs"/>
            </a:endParaRPr>
          </a:p>
        </p:txBody>
      </p:sp>
      <p:sp>
        <p:nvSpPr>
          <p:cNvPr id="7" name="Slide Number Placeholder 6">
            <a:extLst>
              <a:ext uri="{FF2B5EF4-FFF2-40B4-BE49-F238E27FC236}">
                <a16:creationId xmlns:a16="http://schemas.microsoft.com/office/drawing/2014/main" xmlns="" id="{6AAA5C1D-95F6-4232-AEF5-6BC745A0E7B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1E3162-417D-4857-B772-BE319D4ECC64}" type="slidenum">
              <a:rPr kumimoji="0" lang="en-US" sz="1200" b="0" i="0" u="none" strike="noStrike" kern="1200" cap="none" spc="0" normalizeH="0" baseline="0" noProof="0" smtClean="0">
                <a:ln>
                  <a:noFill/>
                </a:ln>
                <a:solidFill>
                  <a:srgbClr val="012169">
                    <a:tint val="75000"/>
                  </a:srgbClr>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012169">
                  <a:tint val="75000"/>
                </a:srgbClr>
              </a:solidFill>
              <a:effectLst/>
              <a:uLnTx/>
              <a:uFillTx/>
              <a:latin typeface="Open Sans"/>
              <a:ea typeface="+mn-ea"/>
              <a:cs typeface="+mn-cs"/>
            </a:endParaRPr>
          </a:p>
        </p:txBody>
      </p:sp>
      <p:pic>
        <p:nvPicPr>
          <p:cNvPr id="11" name="Picture 10">
            <a:extLst>
              <a:ext uri="{FF2B5EF4-FFF2-40B4-BE49-F238E27FC236}">
                <a16:creationId xmlns:a16="http://schemas.microsoft.com/office/drawing/2014/main" xmlns="" id="{83D30488-74C5-482B-A304-BC984B6F4926}"/>
              </a:ext>
            </a:extLst>
          </p:cNvPr>
          <p:cNvPicPr>
            <a:picLocks noChangeAspect="1"/>
          </p:cNvPicPr>
          <p:nvPr/>
        </p:nvPicPr>
        <p:blipFill>
          <a:blip r:embed="rId2"/>
          <a:stretch>
            <a:fillRect/>
          </a:stretch>
        </p:blipFill>
        <p:spPr>
          <a:xfrm>
            <a:off x="13968663" y="16171561"/>
            <a:ext cx="11284991" cy="6620587"/>
          </a:xfrm>
          <a:prstGeom prst="rect">
            <a:avLst/>
          </a:prstGeom>
        </p:spPr>
      </p:pic>
      <p:pic>
        <p:nvPicPr>
          <p:cNvPr id="12" name="Picture 11">
            <a:extLst>
              <a:ext uri="{FF2B5EF4-FFF2-40B4-BE49-F238E27FC236}">
                <a16:creationId xmlns:a16="http://schemas.microsoft.com/office/drawing/2014/main" xmlns="" id="{33CE5A79-2C45-47E9-9690-D4B8300B140B}"/>
              </a:ext>
            </a:extLst>
          </p:cNvPr>
          <p:cNvPicPr>
            <a:picLocks noChangeAspect="1"/>
          </p:cNvPicPr>
          <p:nvPr/>
        </p:nvPicPr>
        <p:blipFill>
          <a:blip r:embed="rId3"/>
          <a:stretch>
            <a:fillRect/>
          </a:stretch>
        </p:blipFill>
        <p:spPr>
          <a:xfrm>
            <a:off x="458099" y="2448369"/>
            <a:ext cx="5198536" cy="3050287"/>
          </a:xfrm>
          <a:prstGeom prst="rect">
            <a:avLst/>
          </a:prstGeom>
        </p:spPr>
      </p:pic>
    </p:spTree>
    <p:extLst>
      <p:ext uri="{BB962C8B-B14F-4D97-AF65-F5344CB8AC3E}">
        <p14:creationId xmlns:p14="http://schemas.microsoft.com/office/powerpoint/2010/main" val="574098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B719739-3D54-46E0-B144-9A7ECCF88D52}"/>
              </a:ext>
            </a:extLst>
          </p:cNvPr>
          <p:cNvSpPr>
            <a:spLocks noGrp="1"/>
          </p:cNvSpPr>
          <p:nvPr>
            <p:ph type="body" sz="quarter" idx="13"/>
          </p:nvPr>
        </p:nvSpPr>
        <p:spPr/>
        <p:txBody>
          <a:bodyPr vert="horz" lIns="91440" tIns="45720" rIns="91440" bIns="45720" rtlCol="0" anchor="t">
            <a:noAutofit/>
          </a:bodyPr>
          <a:lstStyle/>
          <a:p>
            <a:pPr>
              <a:lnSpc>
                <a:spcPct val="100000"/>
              </a:lnSpc>
            </a:pPr>
            <a:r>
              <a:rPr lang="en-US" dirty="0"/>
              <a:t>Analyzed provider opiate prescribing patterns.</a:t>
            </a:r>
          </a:p>
          <a:p>
            <a:pPr>
              <a:lnSpc>
                <a:spcPct val="100000"/>
              </a:lnSpc>
            </a:pPr>
            <a:endParaRPr lang="en-US" dirty="0"/>
          </a:p>
          <a:p>
            <a:pPr>
              <a:lnSpc>
                <a:spcPct val="100000"/>
              </a:lnSpc>
            </a:pPr>
            <a:r>
              <a:rPr lang="en-US" dirty="0"/>
              <a:t>Converted all PO and IV opiates to morphine equivalents and normalize by patient encounters.</a:t>
            </a:r>
          </a:p>
          <a:p>
            <a:pPr>
              <a:lnSpc>
                <a:spcPct val="100000"/>
              </a:lnSpc>
            </a:pPr>
            <a:endParaRPr lang="en-US" dirty="0"/>
          </a:p>
          <a:p>
            <a:pPr>
              <a:lnSpc>
                <a:spcPct val="100000"/>
              </a:lnSpc>
            </a:pPr>
            <a:r>
              <a:rPr lang="en-US" dirty="0"/>
              <a:t>Noted marked variation between providers and sites.</a:t>
            </a:r>
          </a:p>
          <a:p>
            <a:pPr>
              <a:lnSpc>
                <a:spcPct val="100000"/>
              </a:lnSpc>
            </a:pPr>
            <a:endParaRPr lang="en-US" dirty="0"/>
          </a:p>
          <a:p>
            <a:pPr>
              <a:lnSpc>
                <a:spcPct val="100000"/>
              </a:lnSpc>
            </a:pPr>
            <a:r>
              <a:rPr lang="en-US" dirty="0"/>
              <a:t>Opiate utilization (both administered in the ED and by prescription) were shared with staff.</a:t>
            </a:r>
          </a:p>
          <a:p>
            <a:pPr>
              <a:lnSpc>
                <a:spcPct val="100000"/>
              </a:lnSpc>
            </a:pPr>
            <a:endParaRPr lang="en-US" dirty="0"/>
          </a:p>
          <a:p>
            <a:pPr>
              <a:lnSpc>
                <a:spcPct val="100000"/>
              </a:lnSpc>
            </a:pPr>
            <a:r>
              <a:rPr lang="en-US" dirty="0"/>
              <a:t>Ongoing comparative data is provided to physicians and APPs.</a:t>
            </a:r>
          </a:p>
          <a:p>
            <a:pPr lvl="1">
              <a:lnSpc>
                <a:spcPct val="100000"/>
              </a:lnSpc>
            </a:pPr>
            <a:endParaRPr lang="en-US" dirty="0"/>
          </a:p>
          <a:p>
            <a:pPr>
              <a:lnSpc>
                <a:spcPct val="100000"/>
              </a:lnSpc>
            </a:pPr>
            <a:endParaRPr lang="en-US" dirty="0"/>
          </a:p>
        </p:txBody>
      </p:sp>
      <p:sp>
        <p:nvSpPr>
          <p:cNvPr id="3" name="Text Placeholder 2">
            <a:extLst>
              <a:ext uri="{FF2B5EF4-FFF2-40B4-BE49-F238E27FC236}">
                <a16:creationId xmlns:a16="http://schemas.microsoft.com/office/drawing/2014/main" xmlns="" id="{589AE2C0-883C-4D35-8FC6-249B5FCC0176}"/>
              </a:ext>
            </a:extLst>
          </p:cNvPr>
          <p:cNvSpPr>
            <a:spLocks noGrp="1"/>
          </p:cNvSpPr>
          <p:nvPr>
            <p:ph type="body" sz="quarter" idx="12"/>
          </p:nvPr>
        </p:nvSpPr>
        <p:spPr>
          <a:xfrm>
            <a:off x="1054100" y="1111250"/>
            <a:ext cx="9764713" cy="479425"/>
          </a:xfrm>
        </p:spPr>
        <p:txBody>
          <a:bodyPr vert="horz" lIns="91440" tIns="45720" rIns="91440" bIns="45720" rtlCol="0" anchor="t">
            <a:noAutofit/>
          </a:bodyPr>
          <a:lstStyle/>
          <a:p>
            <a:r>
              <a:rPr lang="en-US" dirty="0"/>
              <a:t>Responsible use of opiates to reduce adverse effects</a:t>
            </a:r>
          </a:p>
        </p:txBody>
      </p:sp>
      <p:sp>
        <p:nvSpPr>
          <p:cNvPr id="4" name="Text Placeholder 3">
            <a:extLst>
              <a:ext uri="{FF2B5EF4-FFF2-40B4-BE49-F238E27FC236}">
                <a16:creationId xmlns:a16="http://schemas.microsoft.com/office/drawing/2014/main" xmlns="" id="{57467872-0722-4CF9-AD9A-DA46EAD678D3}"/>
              </a:ext>
            </a:extLst>
          </p:cNvPr>
          <p:cNvSpPr>
            <a:spLocks noGrp="1"/>
          </p:cNvSpPr>
          <p:nvPr>
            <p:ph type="body" sz="quarter" idx="11"/>
          </p:nvPr>
        </p:nvSpPr>
        <p:spPr>
          <a:xfrm>
            <a:off x="1054100" y="740624"/>
            <a:ext cx="9764713" cy="461962"/>
          </a:xfrm>
        </p:spPr>
        <p:txBody>
          <a:bodyPr vert="horz" lIns="91440" tIns="45720" rIns="91440" bIns="45720" rtlCol="0" anchor="t">
            <a:noAutofit/>
          </a:bodyPr>
          <a:lstStyle/>
          <a:p>
            <a:r>
              <a:rPr lang="en-US" dirty="0"/>
              <a:t>Opiate Safety</a:t>
            </a:r>
          </a:p>
        </p:txBody>
      </p:sp>
      <p:sp>
        <p:nvSpPr>
          <p:cNvPr id="6" name="Footer Placeholder 5">
            <a:extLst>
              <a:ext uri="{FF2B5EF4-FFF2-40B4-BE49-F238E27FC236}">
                <a16:creationId xmlns:a16="http://schemas.microsoft.com/office/drawing/2014/main" xmlns="" id="{CC41D747-CCD2-4C56-8627-6699331F170A}"/>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12169">
                  <a:tint val="75000"/>
                </a:srgbClr>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12169">
                    <a:tint val="75000"/>
                  </a:srgbClr>
                </a:solidFill>
                <a:effectLst/>
                <a:uLnTx/>
                <a:uFillTx/>
                <a:latin typeface="Open Sans"/>
                <a:ea typeface="+mn-ea"/>
                <a:cs typeface="+mn-cs"/>
              </a:rPr>
              <a:t>©2018 Integrative Emergency Services, LLC. All Rights Reserved  /  Confidential &amp; Proprietary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12169">
                  <a:tint val="75000"/>
                </a:srgbClr>
              </a:solidFill>
              <a:effectLst/>
              <a:uLnTx/>
              <a:uFillTx/>
              <a:latin typeface="Open Sans"/>
              <a:ea typeface="+mn-ea"/>
              <a:cs typeface="+mn-cs"/>
            </a:endParaRPr>
          </a:p>
        </p:txBody>
      </p:sp>
      <p:sp>
        <p:nvSpPr>
          <p:cNvPr id="7" name="Slide Number Placeholder 6">
            <a:extLst>
              <a:ext uri="{FF2B5EF4-FFF2-40B4-BE49-F238E27FC236}">
                <a16:creationId xmlns:a16="http://schemas.microsoft.com/office/drawing/2014/main" xmlns="" id="{6AAA5C1D-95F6-4232-AEF5-6BC745A0E7B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1E3162-417D-4857-B772-BE319D4ECC64}" type="slidenum">
              <a:rPr kumimoji="0" lang="en-US" sz="1200" b="0" i="0" u="none" strike="noStrike" kern="1200" cap="none" spc="0" normalizeH="0" baseline="0" noProof="0" smtClean="0">
                <a:ln>
                  <a:noFill/>
                </a:ln>
                <a:solidFill>
                  <a:srgbClr val="012169">
                    <a:tint val="75000"/>
                  </a:srgbClr>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srgbClr val="012169">
                  <a:tint val="75000"/>
                </a:srgbClr>
              </a:solidFill>
              <a:effectLst/>
              <a:uLnTx/>
              <a:uFillTx/>
              <a:latin typeface="Open Sans"/>
              <a:ea typeface="+mn-ea"/>
              <a:cs typeface="+mn-cs"/>
            </a:endParaRPr>
          </a:p>
        </p:txBody>
      </p:sp>
      <p:pic>
        <p:nvPicPr>
          <p:cNvPr id="11" name="Picture 10">
            <a:extLst>
              <a:ext uri="{FF2B5EF4-FFF2-40B4-BE49-F238E27FC236}">
                <a16:creationId xmlns:a16="http://schemas.microsoft.com/office/drawing/2014/main" xmlns="" id="{83D30488-74C5-482B-A304-BC984B6F4926}"/>
              </a:ext>
            </a:extLst>
          </p:cNvPr>
          <p:cNvPicPr>
            <a:picLocks noChangeAspect="1"/>
          </p:cNvPicPr>
          <p:nvPr/>
        </p:nvPicPr>
        <p:blipFill>
          <a:blip r:embed="rId2"/>
          <a:stretch>
            <a:fillRect/>
          </a:stretch>
        </p:blipFill>
        <p:spPr>
          <a:xfrm>
            <a:off x="13968663" y="16171561"/>
            <a:ext cx="11284991" cy="6620587"/>
          </a:xfrm>
          <a:prstGeom prst="rect">
            <a:avLst/>
          </a:prstGeom>
        </p:spPr>
      </p:pic>
      <p:grpSp>
        <p:nvGrpSpPr>
          <p:cNvPr id="12" name="Group 11">
            <a:extLst>
              <a:ext uri="{FF2B5EF4-FFF2-40B4-BE49-F238E27FC236}">
                <a16:creationId xmlns:a16="http://schemas.microsoft.com/office/drawing/2014/main" xmlns="" id="{A3F77E2D-3F3C-4370-9AA6-6F0542EC077D}"/>
              </a:ext>
            </a:extLst>
          </p:cNvPr>
          <p:cNvGrpSpPr/>
          <p:nvPr/>
        </p:nvGrpSpPr>
        <p:grpSpPr>
          <a:xfrm>
            <a:off x="973509" y="2121461"/>
            <a:ext cx="4683125" cy="2927924"/>
            <a:chOff x="571439" y="1839338"/>
            <a:chExt cx="4683125" cy="2927924"/>
          </a:xfrm>
        </p:grpSpPr>
        <p:pic>
          <p:nvPicPr>
            <p:cNvPr id="9" name="Picture 8">
              <a:extLst>
                <a:ext uri="{FF2B5EF4-FFF2-40B4-BE49-F238E27FC236}">
                  <a16:creationId xmlns:a16="http://schemas.microsoft.com/office/drawing/2014/main" xmlns="" id="{3BB996DE-E15D-469B-9710-77EA51B084DA}"/>
                </a:ext>
              </a:extLst>
            </p:cNvPr>
            <p:cNvPicPr>
              <a:picLocks noChangeAspect="1"/>
            </p:cNvPicPr>
            <p:nvPr/>
          </p:nvPicPr>
          <p:blipFill>
            <a:blip r:embed="rId3"/>
            <a:stretch>
              <a:fillRect/>
            </a:stretch>
          </p:blipFill>
          <p:spPr>
            <a:xfrm>
              <a:off x="571439" y="1839338"/>
              <a:ext cx="4683125" cy="2927924"/>
            </a:xfrm>
            <a:prstGeom prst="rect">
              <a:avLst/>
            </a:prstGeom>
          </p:spPr>
        </p:pic>
        <p:sp>
          <p:nvSpPr>
            <p:cNvPr id="10" name="Rectangle 9">
              <a:extLst>
                <a:ext uri="{FF2B5EF4-FFF2-40B4-BE49-F238E27FC236}">
                  <a16:creationId xmlns:a16="http://schemas.microsoft.com/office/drawing/2014/main" xmlns="" id="{8E90B1D2-8006-494B-AD38-BE2DFC4697A3}"/>
                </a:ext>
              </a:extLst>
            </p:cNvPr>
            <p:cNvSpPr/>
            <p:nvPr/>
          </p:nvSpPr>
          <p:spPr>
            <a:xfrm>
              <a:off x="653533" y="2526632"/>
              <a:ext cx="1141581" cy="1870004"/>
            </a:xfrm>
            <a:prstGeom prst="rect">
              <a:avLst/>
            </a:prstGeom>
            <a:solidFill>
              <a:schemeClr val="bg1">
                <a:lumMod val="95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grpSp>
    </p:spTree>
    <p:extLst>
      <p:ext uri="{BB962C8B-B14F-4D97-AF65-F5344CB8AC3E}">
        <p14:creationId xmlns:p14="http://schemas.microsoft.com/office/powerpoint/2010/main" val="22506339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B719739-3D54-46E0-B144-9A7ECCF88D52}"/>
              </a:ext>
            </a:extLst>
          </p:cNvPr>
          <p:cNvSpPr>
            <a:spLocks noGrp="1"/>
          </p:cNvSpPr>
          <p:nvPr>
            <p:ph type="body" sz="quarter" idx="13"/>
          </p:nvPr>
        </p:nvSpPr>
        <p:spPr>
          <a:xfrm>
            <a:off x="6535366" y="1930399"/>
            <a:ext cx="5422764" cy="4572000"/>
          </a:xfrm>
        </p:spPr>
        <p:txBody>
          <a:bodyPr vert="horz" lIns="91440" tIns="45720" rIns="91440" bIns="45720" rtlCol="0" anchor="t">
            <a:noAutofit/>
          </a:bodyPr>
          <a:lstStyle/>
          <a:p>
            <a:pPr>
              <a:lnSpc>
                <a:spcPct val="100000"/>
              </a:lnSpc>
              <a:spcAft>
                <a:spcPts val="600"/>
              </a:spcAft>
            </a:pPr>
            <a:r>
              <a:rPr lang="en-US" sz="1400" dirty="0">
                <a:latin typeface="+mj-lt"/>
                <a:cs typeface="Arial" panose="020B0604020202020204" pitchFamily="34" charset="0"/>
              </a:rPr>
              <a:t>VAP and ARDS can be largely prevented though use of several evidence based interventions bundled together.</a:t>
            </a:r>
          </a:p>
          <a:p>
            <a:pPr>
              <a:lnSpc>
                <a:spcPct val="100000"/>
              </a:lnSpc>
              <a:spcAft>
                <a:spcPts val="600"/>
              </a:spcAft>
            </a:pPr>
            <a:endParaRPr lang="en-US" sz="1400" dirty="0">
              <a:latin typeface="+mj-lt"/>
              <a:cs typeface="Arial" panose="020B0604020202020204" pitchFamily="34" charset="0"/>
            </a:endParaRPr>
          </a:p>
          <a:p>
            <a:pPr>
              <a:lnSpc>
                <a:spcPct val="100000"/>
              </a:lnSpc>
              <a:spcAft>
                <a:spcPts val="600"/>
              </a:spcAft>
            </a:pPr>
            <a:r>
              <a:rPr lang="en-US" sz="1400" dirty="0">
                <a:latin typeface="+mj-lt"/>
                <a:cs typeface="Arial" panose="020B0604020202020204" pitchFamily="34" charset="0"/>
              </a:rPr>
              <a:t>These Ventilator bundles have been widely adopted in the ICU, but are less often seen in the ED.</a:t>
            </a:r>
          </a:p>
          <a:p>
            <a:pPr>
              <a:lnSpc>
                <a:spcPct val="100000"/>
              </a:lnSpc>
              <a:spcAft>
                <a:spcPts val="600"/>
              </a:spcAft>
            </a:pPr>
            <a:endParaRPr lang="en-US" sz="1400" dirty="0">
              <a:latin typeface="+mj-lt"/>
              <a:cs typeface="Arial" panose="020B0604020202020204" pitchFamily="34" charset="0"/>
            </a:endParaRPr>
          </a:p>
          <a:p>
            <a:pPr>
              <a:lnSpc>
                <a:spcPct val="100000"/>
              </a:lnSpc>
              <a:spcAft>
                <a:spcPts val="600"/>
              </a:spcAft>
            </a:pPr>
            <a:r>
              <a:rPr lang="en-US" sz="1400" dirty="0">
                <a:latin typeface="+mj-lt"/>
                <a:cs typeface="Arial" panose="020B0604020202020204" pitchFamily="34" charset="0"/>
              </a:rPr>
              <a:t>Newer evidence suggests use of the ventilator bundle in the ED dramatically decreases the risk of ARDS and VAP.</a:t>
            </a:r>
          </a:p>
          <a:p>
            <a:pPr>
              <a:lnSpc>
                <a:spcPct val="100000"/>
              </a:lnSpc>
              <a:spcAft>
                <a:spcPts val="600"/>
              </a:spcAft>
            </a:pPr>
            <a:endParaRPr lang="en-US" sz="1400" dirty="0">
              <a:latin typeface="+mj-lt"/>
              <a:cs typeface="Arial" panose="020B0604020202020204" pitchFamily="34" charset="0"/>
            </a:endParaRPr>
          </a:p>
          <a:p>
            <a:pPr>
              <a:lnSpc>
                <a:spcPct val="100000"/>
              </a:lnSpc>
              <a:spcAft>
                <a:spcPts val="600"/>
              </a:spcAft>
            </a:pPr>
            <a:r>
              <a:rPr lang="en-US" sz="1400" dirty="0">
                <a:latin typeface="+mj-lt"/>
                <a:cs typeface="Arial" panose="020B0604020202020204" pitchFamily="34" charset="0"/>
              </a:rPr>
              <a:t>It appears that the brief exposure (2-3 hours) of large tidal volumes &amp; lack of basic maneuvers is sufficient to case harm.</a:t>
            </a:r>
          </a:p>
          <a:p>
            <a:pPr>
              <a:lnSpc>
                <a:spcPct val="100000"/>
              </a:lnSpc>
              <a:spcAft>
                <a:spcPts val="600"/>
              </a:spcAft>
            </a:pPr>
            <a:endParaRPr lang="en-US" sz="1400" dirty="0">
              <a:latin typeface="+mj-lt"/>
              <a:cs typeface="Arial" panose="020B0604020202020204" pitchFamily="34" charset="0"/>
            </a:endParaRPr>
          </a:p>
          <a:p>
            <a:pPr>
              <a:lnSpc>
                <a:spcPct val="100000"/>
              </a:lnSpc>
              <a:spcAft>
                <a:spcPts val="600"/>
              </a:spcAft>
            </a:pPr>
            <a:r>
              <a:rPr lang="en-US" sz="1400" dirty="0">
                <a:latin typeface="+mj-lt"/>
                <a:cs typeface="Arial" panose="020B0604020202020204" pitchFamily="34" charset="0"/>
              </a:rPr>
              <a:t>Use of the Ventilator Bundle in the ED is associated with a ~42% mortality reduction in ventilated patients.</a:t>
            </a:r>
          </a:p>
          <a:p>
            <a:pPr>
              <a:lnSpc>
                <a:spcPct val="100000"/>
              </a:lnSpc>
              <a:spcAft>
                <a:spcPts val="600"/>
              </a:spcAft>
            </a:pPr>
            <a:endParaRPr lang="en-US" sz="1400" dirty="0">
              <a:latin typeface="+mj-lt"/>
              <a:cs typeface="Arial" panose="020B0604020202020204" pitchFamily="34" charset="0"/>
            </a:endParaRPr>
          </a:p>
          <a:p>
            <a:pPr>
              <a:lnSpc>
                <a:spcPct val="100000"/>
              </a:lnSpc>
              <a:spcAft>
                <a:spcPts val="600"/>
              </a:spcAft>
            </a:pPr>
            <a:r>
              <a:rPr lang="en-US" sz="1400" dirty="0">
                <a:latin typeface="+mj-lt"/>
                <a:cs typeface="Arial" panose="020B0604020202020204" pitchFamily="34" charset="0"/>
              </a:rPr>
              <a:t>Use of the Ventilator Bundle is the ED is associated with a cost savings of $17,500-19,500 per case.</a:t>
            </a:r>
          </a:p>
          <a:p>
            <a:endParaRPr lang="en-US" sz="1200" dirty="0"/>
          </a:p>
          <a:p>
            <a:pPr marL="0" indent="0">
              <a:buNone/>
            </a:pPr>
            <a:endParaRPr lang="en-US" dirty="0"/>
          </a:p>
          <a:p>
            <a:pPr lvl="1"/>
            <a:endParaRPr lang="en-US" dirty="0"/>
          </a:p>
          <a:p>
            <a:endParaRPr lang="en-US" dirty="0"/>
          </a:p>
        </p:txBody>
      </p:sp>
      <p:sp>
        <p:nvSpPr>
          <p:cNvPr id="3" name="Text Placeholder 2">
            <a:extLst>
              <a:ext uri="{FF2B5EF4-FFF2-40B4-BE49-F238E27FC236}">
                <a16:creationId xmlns:a16="http://schemas.microsoft.com/office/drawing/2014/main" xmlns="" id="{589AE2C0-883C-4D35-8FC6-249B5FCC0176}"/>
              </a:ext>
            </a:extLst>
          </p:cNvPr>
          <p:cNvSpPr>
            <a:spLocks noGrp="1"/>
          </p:cNvSpPr>
          <p:nvPr>
            <p:ph type="body" sz="quarter" idx="12"/>
          </p:nvPr>
        </p:nvSpPr>
        <p:spPr>
          <a:xfrm>
            <a:off x="1054100" y="1111250"/>
            <a:ext cx="9764713" cy="479425"/>
          </a:xfrm>
        </p:spPr>
        <p:txBody>
          <a:bodyPr vert="horz" lIns="91440" tIns="45720" rIns="91440" bIns="45720" rtlCol="0" anchor="t">
            <a:noAutofit/>
          </a:bodyPr>
          <a:lstStyle/>
          <a:p>
            <a:r>
              <a:rPr lang="en-US" dirty="0"/>
              <a:t>Prevention of ARDS and Ventilator Associated Pneumonia starts in the ED</a:t>
            </a:r>
          </a:p>
        </p:txBody>
      </p:sp>
      <p:sp>
        <p:nvSpPr>
          <p:cNvPr id="4" name="Text Placeholder 3">
            <a:extLst>
              <a:ext uri="{FF2B5EF4-FFF2-40B4-BE49-F238E27FC236}">
                <a16:creationId xmlns:a16="http://schemas.microsoft.com/office/drawing/2014/main" xmlns="" id="{57467872-0722-4CF9-AD9A-DA46EAD678D3}"/>
              </a:ext>
            </a:extLst>
          </p:cNvPr>
          <p:cNvSpPr>
            <a:spLocks noGrp="1"/>
          </p:cNvSpPr>
          <p:nvPr>
            <p:ph type="body" sz="quarter" idx="11"/>
          </p:nvPr>
        </p:nvSpPr>
        <p:spPr>
          <a:xfrm>
            <a:off x="1054100" y="740624"/>
            <a:ext cx="9764713" cy="461962"/>
          </a:xfrm>
        </p:spPr>
        <p:txBody>
          <a:bodyPr vert="horz" lIns="91440" tIns="45720" rIns="91440" bIns="45720" rtlCol="0" anchor="t">
            <a:noAutofit/>
          </a:bodyPr>
          <a:lstStyle/>
          <a:p>
            <a:r>
              <a:rPr lang="en-US" dirty="0"/>
              <a:t>ED Ventilator bundle</a:t>
            </a:r>
          </a:p>
        </p:txBody>
      </p:sp>
      <p:sp>
        <p:nvSpPr>
          <p:cNvPr id="6" name="Footer Placeholder 5">
            <a:extLst>
              <a:ext uri="{FF2B5EF4-FFF2-40B4-BE49-F238E27FC236}">
                <a16:creationId xmlns:a16="http://schemas.microsoft.com/office/drawing/2014/main" xmlns="" id="{CC41D747-CCD2-4C56-8627-6699331F170A}"/>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12169">
                  <a:tint val="75000"/>
                </a:srgbClr>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12169">
                    <a:tint val="75000"/>
                  </a:srgbClr>
                </a:solidFill>
                <a:effectLst/>
                <a:uLnTx/>
                <a:uFillTx/>
                <a:latin typeface="Open Sans"/>
                <a:ea typeface="+mn-ea"/>
                <a:cs typeface="+mn-cs"/>
              </a:rPr>
              <a:t>©2018 Integrative Emergency Services, LLC. All Rights Reserved  /  Confidential &amp; Proprietary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12169">
                  <a:tint val="75000"/>
                </a:srgbClr>
              </a:solidFill>
              <a:effectLst/>
              <a:uLnTx/>
              <a:uFillTx/>
              <a:latin typeface="Open Sans"/>
              <a:ea typeface="+mn-ea"/>
              <a:cs typeface="+mn-cs"/>
            </a:endParaRPr>
          </a:p>
        </p:txBody>
      </p:sp>
      <p:sp>
        <p:nvSpPr>
          <p:cNvPr id="7" name="Slide Number Placeholder 6">
            <a:extLst>
              <a:ext uri="{FF2B5EF4-FFF2-40B4-BE49-F238E27FC236}">
                <a16:creationId xmlns:a16="http://schemas.microsoft.com/office/drawing/2014/main" xmlns="" id="{6AAA5C1D-95F6-4232-AEF5-6BC745A0E7B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1E3162-417D-4857-B772-BE319D4ECC64}" type="slidenum">
              <a:rPr kumimoji="0" lang="en-US" sz="1200" b="0" i="0" u="none" strike="noStrike" kern="1200" cap="none" spc="0" normalizeH="0" baseline="0" noProof="0" smtClean="0">
                <a:ln>
                  <a:noFill/>
                </a:ln>
                <a:solidFill>
                  <a:srgbClr val="012169">
                    <a:tint val="75000"/>
                  </a:srgbClr>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srgbClr val="012169">
                  <a:tint val="75000"/>
                </a:srgbClr>
              </a:solidFill>
              <a:effectLst/>
              <a:uLnTx/>
              <a:uFillTx/>
              <a:latin typeface="Open Sans"/>
              <a:ea typeface="+mn-ea"/>
              <a:cs typeface="+mn-cs"/>
            </a:endParaRPr>
          </a:p>
        </p:txBody>
      </p:sp>
      <p:pic>
        <p:nvPicPr>
          <p:cNvPr id="11" name="Picture 10">
            <a:extLst>
              <a:ext uri="{FF2B5EF4-FFF2-40B4-BE49-F238E27FC236}">
                <a16:creationId xmlns:a16="http://schemas.microsoft.com/office/drawing/2014/main" xmlns="" id="{83D30488-74C5-482B-A304-BC984B6F4926}"/>
              </a:ext>
            </a:extLst>
          </p:cNvPr>
          <p:cNvPicPr>
            <a:picLocks noChangeAspect="1"/>
          </p:cNvPicPr>
          <p:nvPr/>
        </p:nvPicPr>
        <p:blipFill>
          <a:blip r:embed="rId2"/>
          <a:stretch>
            <a:fillRect/>
          </a:stretch>
        </p:blipFill>
        <p:spPr>
          <a:xfrm>
            <a:off x="13968663" y="16171561"/>
            <a:ext cx="11284991" cy="6620587"/>
          </a:xfrm>
          <a:prstGeom prst="rect">
            <a:avLst/>
          </a:prstGeom>
        </p:spPr>
      </p:pic>
      <p:pic>
        <p:nvPicPr>
          <p:cNvPr id="5" name="Picture 4">
            <a:extLst>
              <a:ext uri="{FF2B5EF4-FFF2-40B4-BE49-F238E27FC236}">
                <a16:creationId xmlns:a16="http://schemas.microsoft.com/office/drawing/2014/main" xmlns="" id="{B7E750CB-3138-4C1B-8422-1853CF678226}"/>
              </a:ext>
            </a:extLst>
          </p:cNvPr>
          <p:cNvPicPr>
            <a:picLocks noChangeAspect="1"/>
          </p:cNvPicPr>
          <p:nvPr/>
        </p:nvPicPr>
        <p:blipFill>
          <a:blip r:embed="rId3"/>
          <a:stretch>
            <a:fillRect/>
          </a:stretch>
        </p:blipFill>
        <p:spPr>
          <a:xfrm>
            <a:off x="233870" y="2267211"/>
            <a:ext cx="5422765" cy="3270270"/>
          </a:xfrm>
          <a:prstGeom prst="rect">
            <a:avLst/>
          </a:prstGeom>
        </p:spPr>
      </p:pic>
    </p:spTree>
    <p:extLst>
      <p:ext uri="{BB962C8B-B14F-4D97-AF65-F5344CB8AC3E}">
        <p14:creationId xmlns:p14="http://schemas.microsoft.com/office/powerpoint/2010/main" val="5648127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B719739-3D54-46E0-B144-9A7ECCF88D52}"/>
              </a:ext>
            </a:extLst>
          </p:cNvPr>
          <p:cNvSpPr>
            <a:spLocks noGrp="1"/>
          </p:cNvSpPr>
          <p:nvPr>
            <p:ph type="body" sz="quarter" idx="13"/>
          </p:nvPr>
        </p:nvSpPr>
        <p:spPr/>
        <p:txBody>
          <a:bodyPr vert="horz" lIns="91440" tIns="45720" rIns="91440" bIns="45720" rtlCol="0" anchor="t">
            <a:noAutofit/>
          </a:bodyPr>
          <a:lstStyle/>
          <a:p>
            <a:pPr>
              <a:lnSpc>
                <a:spcPct val="100000"/>
              </a:lnSpc>
            </a:pPr>
            <a:r>
              <a:rPr lang="en-US" dirty="0">
                <a:latin typeface="+mj-lt"/>
                <a:cs typeface="Arial" panose="020B0604020202020204" pitchFamily="34" charset="0"/>
              </a:rPr>
              <a:t>Utilization of ED ventilator bundle has been hardwired across the NTX ED’s.</a:t>
            </a:r>
          </a:p>
          <a:p>
            <a:pPr>
              <a:lnSpc>
                <a:spcPct val="100000"/>
              </a:lnSpc>
            </a:pPr>
            <a:endParaRPr lang="en-US" dirty="0">
              <a:latin typeface="+mj-lt"/>
              <a:cs typeface="Arial" panose="020B0604020202020204" pitchFamily="34" charset="0"/>
            </a:endParaRPr>
          </a:p>
          <a:p>
            <a:pPr>
              <a:lnSpc>
                <a:spcPct val="100000"/>
              </a:lnSpc>
            </a:pPr>
            <a:r>
              <a:rPr lang="en-US" dirty="0">
                <a:latin typeface="+mj-lt"/>
                <a:cs typeface="Arial" panose="020B0604020202020204" pitchFamily="34" charset="0"/>
              </a:rPr>
              <a:t>Over the past 3 years 2,489 people received the vent bundle.</a:t>
            </a:r>
          </a:p>
          <a:p>
            <a:pPr>
              <a:lnSpc>
                <a:spcPct val="100000"/>
              </a:lnSpc>
            </a:pPr>
            <a:endParaRPr lang="en-US" dirty="0">
              <a:latin typeface="+mj-lt"/>
              <a:cs typeface="Arial" panose="020B0604020202020204" pitchFamily="34" charset="0"/>
            </a:endParaRPr>
          </a:p>
          <a:p>
            <a:pPr>
              <a:lnSpc>
                <a:spcPct val="100000"/>
              </a:lnSpc>
            </a:pPr>
            <a:r>
              <a:rPr lang="en-US" dirty="0">
                <a:latin typeface="+mj-lt"/>
                <a:cs typeface="Arial" panose="020B0604020202020204" pitchFamily="34" charset="0"/>
              </a:rPr>
              <a:t>This corresponds to:</a:t>
            </a:r>
          </a:p>
          <a:p>
            <a:pPr marL="1083564" lvl="1" indent="-571500">
              <a:lnSpc>
                <a:spcPct val="100000"/>
              </a:lnSpc>
              <a:buFont typeface="Courier New" panose="02070309020205020404" pitchFamily="49" charset="0"/>
              <a:buChar char="o"/>
            </a:pPr>
            <a:r>
              <a:rPr lang="en-US" dirty="0">
                <a:latin typeface="+mj-lt"/>
                <a:cs typeface="Arial" panose="020B0604020202020204" pitchFamily="34" charset="0"/>
              </a:rPr>
              <a:t>360 lives saved</a:t>
            </a:r>
          </a:p>
          <a:p>
            <a:pPr marL="1083564" lvl="1" indent="-571500">
              <a:lnSpc>
                <a:spcPct val="100000"/>
              </a:lnSpc>
              <a:buFont typeface="Courier New" panose="02070309020205020404" pitchFamily="49" charset="0"/>
              <a:buChar char="o"/>
            </a:pPr>
            <a:r>
              <a:rPr lang="en-US" dirty="0">
                <a:latin typeface="+mj-lt"/>
                <a:cs typeface="Arial" panose="020B0604020202020204" pitchFamily="34" charset="0"/>
              </a:rPr>
              <a:t>$45,000,000 in prevented healthcare costs</a:t>
            </a:r>
          </a:p>
          <a:p>
            <a:pPr marL="0" indent="0">
              <a:buNone/>
            </a:pPr>
            <a:endParaRPr lang="en-US" sz="1400" dirty="0">
              <a:latin typeface="+mj-lt"/>
            </a:endParaRPr>
          </a:p>
          <a:p>
            <a:pPr marL="0" indent="0">
              <a:buNone/>
            </a:pPr>
            <a:endParaRPr lang="en-US" dirty="0"/>
          </a:p>
          <a:p>
            <a:pPr lvl="1"/>
            <a:endParaRPr lang="en-US" dirty="0"/>
          </a:p>
          <a:p>
            <a:endParaRPr lang="en-US" dirty="0"/>
          </a:p>
        </p:txBody>
      </p:sp>
      <p:sp>
        <p:nvSpPr>
          <p:cNvPr id="3" name="Text Placeholder 2">
            <a:extLst>
              <a:ext uri="{FF2B5EF4-FFF2-40B4-BE49-F238E27FC236}">
                <a16:creationId xmlns:a16="http://schemas.microsoft.com/office/drawing/2014/main" xmlns="" id="{589AE2C0-883C-4D35-8FC6-249B5FCC0176}"/>
              </a:ext>
            </a:extLst>
          </p:cNvPr>
          <p:cNvSpPr>
            <a:spLocks noGrp="1"/>
          </p:cNvSpPr>
          <p:nvPr>
            <p:ph type="body" sz="quarter" idx="12"/>
          </p:nvPr>
        </p:nvSpPr>
        <p:spPr>
          <a:xfrm>
            <a:off x="1054100" y="1111250"/>
            <a:ext cx="9764713" cy="479425"/>
          </a:xfrm>
        </p:spPr>
        <p:txBody>
          <a:bodyPr vert="horz" lIns="91440" tIns="45720" rIns="91440" bIns="45720" rtlCol="0" anchor="t">
            <a:noAutofit/>
          </a:bodyPr>
          <a:lstStyle/>
          <a:p>
            <a:r>
              <a:rPr lang="en-US" dirty="0"/>
              <a:t>Prevention of ARDS and Ventilator Associated Pneumonia starts in the ED</a:t>
            </a:r>
          </a:p>
        </p:txBody>
      </p:sp>
      <p:sp>
        <p:nvSpPr>
          <p:cNvPr id="4" name="Text Placeholder 3">
            <a:extLst>
              <a:ext uri="{FF2B5EF4-FFF2-40B4-BE49-F238E27FC236}">
                <a16:creationId xmlns:a16="http://schemas.microsoft.com/office/drawing/2014/main" xmlns="" id="{57467872-0722-4CF9-AD9A-DA46EAD678D3}"/>
              </a:ext>
            </a:extLst>
          </p:cNvPr>
          <p:cNvSpPr>
            <a:spLocks noGrp="1"/>
          </p:cNvSpPr>
          <p:nvPr>
            <p:ph type="body" sz="quarter" idx="11"/>
          </p:nvPr>
        </p:nvSpPr>
        <p:spPr>
          <a:xfrm>
            <a:off x="1054100" y="740624"/>
            <a:ext cx="9764713" cy="461962"/>
          </a:xfrm>
        </p:spPr>
        <p:txBody>
          <a:bodyPr vert="horz" lIns="91440" tIns="45720" rIns="91440" bIns="45720" rtlCol="0" anchor="t">
            <a:noAutofit/>
          </a:bodyPr>
          <a:lstStyle/>
          <a:p>
            <a:r>
              <a:rPr lang="en-US" dirty="0"/>
              <a:t>ED Ventilator bundle</a:t>
            </a:r>
          </a:p>
        </p:txBody>
      </p:sp>
      <p:sp>
        <p:nvSpPr>
          <p:cNvPr id="6" name="Footer Placeholder 5">
            <a:extLst>
              <a:ext uri="{FF2B5EF4-FFF2-40B4-BE49-F238E27FC236}">
                <a16:creationId xmlns:a16="http://schemas.microsoft.com/office/drawing/2014/main" xmlns="" id="{CC41D747-CCD2-4C56-8627-6699331F170A}"/>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12169">
                  <a:tint val="75000"/>
                </a:srgbClr>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12169">
                    <a:tint val="75000"/>
                  </a:srgbClr>
                </a:solidFill>
                <a:effectLst/>
                <a:uLnTx/>
                <a:uFillTx/>
                <a:latin typeface="Open Sans"/>
                <a:ea typeface="+mn-ea"/>
                <a:cs typeface="+mn-cs"/>
              </a:rPr>
              <a:t>©2018 Integrative Emergency Services, LLC. All Rights Reserved  /  Confidential &amp; Proprietary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12169">
                  <a:tint val="75000"/>
                </a:srgbClr>
              </a:solidFill>
              <a:effectLst/>
              <a:uLnTx/>
              <a:uFillTx/>
              <a:latin typeface="Open Sans"/>
              <a:ea typeface="+mn-ea"/>
              <a:cs typeface="+mn-cs"/>
            </a:endParaRPr>
          </a:p>
        </p:txBody>
      </p:sp>
      <p:sp>
        <p:nvSpPr>
          <p:cNvPr id="7" name="Slide Number Placeholder 6">
            <a:extLst>
              <a:ext uri="{FF2B5EF4-FFF2-40B4-BE49-F238E27FC236}">
                <a16:creationId xmlns:a16="http://schemas.microsoft.com/office/drawing/2014/main" xmlns="" id="{6AAA5C1D-95F6-4232-AEF5-6BC745A0E7B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1E3162-417D-4857-B772-BE319D4ECC64}" type="slidenum">
              <a:rPr kumimoji="0" lang="en-US" sz="1200" b="0" i="0" u="none" strike="noStrike" kern="1200" cap="none" spc="0" normalizeH="0" baseline="0" noProof="0" smtClean="0">
                <a:ln>
                  <a:noFill/>
                </a:ln>
                <a:solidFill>
                  <a:srgbClr val="012169">
                    <a:tint val="75000"/>
                  </a:srgbClr>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srgbClr val="012169">
                  <a:tint val="75000"/>
                </a:srgbClr>
              </a:solidFill>
              <a:effectLst/>
              <a:uLnTx/>
              <a:uFillTx/>
              <a:latin typeface="Open Sans"/>
              <a:ea typeface="+mn-ea"/>
              <a:cs typeface="+mn-cs"/>
            </a:endParaRPr>
          </a:p>
        </p:txBody>
      </p:sp>
      <p:pic>
        <p:nvPicPr>
          <p:cNvPr id="11" name="Picture 10">
            <a:extLst>
              <a:ext uri="{FF2B5EF4-FFF2-40B4-BE49-F238E27FC236}">
                <a16:creationId xmlns:a16="http://schemas.microsoft.com/office/drawing/2014/main" xmlns="" id="{83D30488-74C5-482B-A304-BC984B6F4926}"/>
              </a:ext>
            </a:extLst>
          </p:cNvPr>
          <p:cNvPicPr>
            <a:picLocks noChangeAspect="1"/>
          </p:cNvPicPr>
          <p:nvPr/>
        </p:nvPicPr>
        <p:blipFill>
          <a:blip r:embed="rId2"/>
          <a:stretch>
            <a:fillRect/>
          </a:stretch>
        </p:blipFill>
        <p:spPr>
          <a:xfrm>
            <a:off x="13968663" y="16171561"/>
            <a:ext cx="11284991" cy="6620587"/>
          </a:xfrm>
          <a:prstGeom prst="rect">
            <a:avLst/>
          </a:prstGeom>
        </p:spPr>
      </p:pic>
      <p:pic>
        <p:nvPicPr>
          <p:cNvPr id="5" name="Picture 4">
            <a:extLst>
              <a:ext uri="{FF2B5EF4-FFF2-40B4-BE49-F238E27FC236}">
                <a16:creationId xmlns:a16="http://schemas.microsoft.com/office/drawing/2014/main" xmlns="" id="{B7E750CB-3138-4C1B-8422-1853CF678226}"/>
              </a:ext>
            </a:extLst>
          </p:cNvPr>
          <p:cNvPicPr>
            <a:picLocks noChangeAspect="1"/>
          </p:cNvPicPr>
          <p:nvPr/>
        </p:nvPicPr>
        <p:blipFill>
          <a:blip r:embed="rId3"/>
          <a:stretch>
            <a:fillRect/>
          </a:stretch>
        </p:blipFill>
        <p:spPr>
          <a:xfrm>
            <a:off x="233870" y="2267211"/>
            <a:ext cx="5422765" cy="3270270"/>
          </a:xfrm>
          <a:prstGeom prst="rect">
            <a:avLst/>
          </a:prstGeom>
        </p:spPr>
      </p:pic>
    </p:spTree>
    <p:extLst>
      <p:ext uri="{BB962C8B-B14F-4D97-AF65-F5344CB8AC3E}">
        <p14:creationId xmlns:p14="http://schemas.microsoft.com/office/powerpoint/2010/main" val="12915819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54ECD566-D3BB-4E23-B35E-3D5E62A8A49B}"/>
              </a:ext>
            </a:extLst>
          </p:cNvPr>
          <p:cNvSpPr>
            <a:spLocks noGrp="1"/>
          </p:cNvSpPr>
          <p:nvPr>
            <p:ph type="body" sz="quarter" idx="13"/>
          </p:nvPr>
        </p:nvSpPr>
        <p:spPr>
          <a:xfrm>
            <a:off x="1054100" y="3834057"/>
            <a:ext cx="7887511" cy="2175146"/>
          </a:xfrm>
        </p:spPr>
        <p:txBody>
          <a:bodyPr/>
          <a:lstStyle/>
          <a:p>
            <a:r>
              <a:rPr lang="en-US" dirty="0"/>
              <a:t>Measure important things</a:t>
            </a:r>
          </a:p>
          <a:p>
            <a:pPr lvl="1"/>
            <a:r>
              <a:rPr lang="en-US" dirty="0"/>
              <a:t>We should reconsider what we are measuring.</a:t>
            </a:r>
          </a:p>
          <a:p>
            <a:pPr lvl="1"/>
            <a:r>
              <a:rPr lang="en-US" dirty="0"/>
              <a:t>Does this result in the desired end point?</a:t>
            </a:r>
          </a:p>
          <a:p>
            <a:pPr lvl="1"/>
            <a:r>
              <a:rPr lang="en-US" dirty="0"/>
              <a:t>Does this data drive the bottom line?</a:t>
            </a:r>
          </a:p>
          <a:p>
            <a:pPr lvl="1"/>
            <a:r>
              <a:rPr lang="en-US" dirty="0"/>
              <a:t>Does this data make us more customer centric?</a:t>
            </a:r>
          </a:p>
          <a:p>
            <a:pPr lvl="1"/>
            <a:r>
              <a:rPr lang="en-US" dirty="0"/>
              <a:t>Does this data align our work force and management team?</a:t>
            </a:r>
          </a:p>
          <a:p>
            <a:endParaRPr lang="en-US" dirty="0"/>
          </a:p>
        </p:txBody>
      </p:sp>
      <p:sp>
        <p:nvSpPr>
          <p:cNvPr id="4" name="Text Placeholder 3">
            <a:extLst>
              <a:ext uri="{FF2B5EF4-FFF2-40B4-BE49-F238E27FC236}">
                <a16:creationId xmlns:a16="http://schemas.microsoft.com/office/drawing/2014/main" xmlns="" id="{95F52789-4E0A-44B7-94D5-1B07BDB46FE1}"/>
              </a:ext>
            </a:extLst>
          </p:cNvPr>
          <p:cNvSpPr>
            <a:spLocks noGrp="1"/>
          </p:cNvSpPr>
          <p:nvPr>
            <p:ph type="body" sz="quarter" idx="11"/>
          </p:nvPr>
        </p:nvSpPr>
        <p:spPr/>
        <p:txBody>
          <a:bodyPr/>
          <a:lstStyle/>
          <a:p>
            <a:r>
              <a:rPr lang="en-US" dirty="0"/>
              <a:t>You Cant Manage What You Don</a:t>
            </a:r>
            <a:r>
              <a:rPr lang="fr-FR" dirty="0"/>
              <a:t>’</a:t>
            </a:r>
            <a:r>
              <a:rPr lang="en-US" dirty="0"/>
              <a:t>t Measure</a:t>
            </a:r>
          </a:p>
        </p:txBody>
      </p:sp>
      <p:sp>
        <p:nvSpPr>
          <p:cNvPr id="5" name="Footer Placeholder 4">
            <a:extLst>
              <a:ext uri="{FF2B5EF4-FFF2-40B4-BE49-F238E27FC236}">
                <a16:creationId xmlns:a16="http://schemas.microsoft.com/office/drawing/2014/main" xmlns="" id="{66594309-E68F-4A02-A501-F611F4A8AA48}"/>
              </a:ext>
            </a:extLst>
          </p:cNvPr>
          <p:cNvSpPr>
            <a:spLocks noGrp="1"/>
          </p:cNvSpPr>
          <p:nvPr>
            <p:ph type="ftr" sz="quarter" idx="3"/>
          </p:nvPr>
        </p:nvSpPr>
        <p:spPr/>
        <p:txBody>
          <a:bodyPr/>
          <a:lstStyle/>
          <a:p>
            <a:endParaRPr lang="en-US"/>
          </a:p>
          <a:p>
            <a:pPr algn="l"/>
            <a:r>
              <a:rPr lang="en-US" sz="800"/>
              <a:t>©2018 Integrative Emergency Services, LLC. All Rights Reserved  /  Confidential &amp; Proprietary</a:t>
            </a:r>
          </a:p>
          <a:p>
            <a:endParaRPr lang="en-US" dirty="0"/>
          </a:p>
        </p:txBody>
      </p:sp>
      <p:sp>
        <p:nvSpPr>
          <p:cNvPr id="6" name="Slide Number Placeholder 5">
            <a:extLst>
              <a:ext uri="{FF2B5EF4-FFF2-40B4-BE49-F238E27FC236}">
                <a16:creationId xmlns:a16="http://schemas.microsoft.com/office/drawing/2014/main" xmlns="" id="{EB8F3855-FAA6-494B-9E07-C484F6FAD79B}"/>
              </a:ext>
            </a:extLst>
          </p:cNvPr>
          <p:cNvSpPr>
            <a:spLocks noGrp="1"/>
          </p:cNvSpPr>
          <p:nvPr>
            <p:ph type="sldNum" sz="quarter" idx="4"/>
          </p:nvPr>
        </p:nvSpPr>
        <p:spPr/>
        <p:txBody>
          <a:bodyPr/>
          <a:lstStyle/>
          <a:p>
            <a:fld id="{BE1E3162-417D-4857-B772-BE319D4ECC64}" type="slidenum">
              <a:rPr lang="en-US" smtClean="0"/>
              <a:t>37</a:t>
            </a:fld>
            <a:endParaRPr lang="en-US"/>
          </a:p>
        </p:txBody>
      </p:sp>
      <p:sp>
        <p:nvSpPr>
          <p:cNvPr id="7" name="TextBox 6">
            <a:extLst>
              <a:ext uri="{FF2B5EF4-FFF2-40B4-BE49-F238E27FC236}">
                <a16:creationId xmlns:a16="http://schemas.microsoft.com/office/drawing/2014/main" xmlns="" id="{1957374E-E27C-4FA7-8F1F-EA980331FE95}"/>
              </a:ext>
            </a:extLst>
          </p:cNvPr>
          <p:cNvSpPr txBox="1"/>
          <p:nvPr/>
        </p:nvSpPr>
        <p:spPr>
          <a:xfrm>
            <a:off x="1569975" y="2109556"/>
            <a:ext cx="7743846" cy="646286"/>
          </a:xfrm>
          <a:prstGeom prst="rect">
            <a:avLst/>
          </a:prstGeom>
          <a:noFill/>
        </p:spPr>
        <p:txBody>
          <a:bodyPr wrap="square" lIns="91398" tIns="45698" rIns="91398" bIns="45698" rtlCol="0">
            <a:spAutoFit/>
          </a:bodyPr>
          <a:lstStyle/>
          <a:p>
            <a:pPr defTabSz="456986"/>
            <a:r>
              <a:rPr lang="en-US" dirty="0">
                <a:solidFill>
                  <a:prstClr val="black"/>
                </a:solidFill>
                <a:latin typeface="+mj-lt"/>
              </a:rPr>
              <a:t>Management thinker Peter </a:t>
            </a:r>
            <a:r>
              <a:rPr lang="en-US" dirty="0" err="1">
                <a:solidFill>
                  <a:prstClr val="black"/>
                </a:solidFill>
                <a:latin typeface="+mj-lt"/>
              </a:rPr>
              <a:t>Drucker</a:t>
            </a:r>
            <a:r>
              <a:rPr lang="en-US" dirty="0">
                <a:solidFill>
                  <a:prstClr val="black"/>
                </a:solidFill>
                <a:latin typeface="+mj-lt"/>
              </a:rPr>
              <a:t> is often quoted as saying that </a:t>
            </a:r>
            <a:r>
              <a:rPr lang="en-US" i="1" dirty="0">
                <a:solidFill>
                  <a:prstClr val="black"/>
                </a:solidFill>
                <a:latin typeface="+mj-lt"/>
              </a:rPr>
              <a:t>"you can't manage what you can't measure."</a:t>
            </a:r>
            <a:endParaRPr lang="en-US" dirty="0">
              <a:solidFill>
                <a:prstClr val="black"/>
              </a:solidFill>
              <a:latin typeface="+mj-lt"/>
            </a:endParaRPr>
          </a:p>
        </p:txBody>
      </p:sp>
      <p:sp>
        <p:nvSpPr>
          <p:cNvPr id="8" name="Rectangle 7">
            <a:extLst>
              <a:ext uri="{FF2B5EF4-FFF2-40B4-BE49-F238E27FC236}">
                <a16:creationId xmlns:a16="http://schemas.microsoft.com/office/drawing/2014/main" xmlns="" id="{0EA00B58-B5EE-4B1D-9FBC-64D2FEA8DA49}"/>
              </a:ext>
            </a:extLst>
          </p:cNvPr>
          <p:cNvSpPr/>
          <p:nvPr/>
        </p:nvSpPr>
        <p:spPr>
          <a:xfrm>
            <a:off x="1778464" y="2755842"/>
            <a:ext cx="8635072" cy="954107"/>
          </a:xfrm>
          <a:prstGeom prst="rect">
            <a:avLst/>
          </a:prstGeom>
        </p:spPr>
        <p:txBody>
          <a:bodyPr wrap="square">
            <a:spAutoFit/>
          </a:bodyPr>
          <a:lstStyle/>
          <a:p>
            <a:pPr defTabSz="456986"/>
            <a:r>
              <a:rPr lang="en-US" sz="1400" i="1" dirty="0">
                <a:solidFill>
                  <a:prstClr val="white">
                    <a:lumMod val="65000"/>
                  </a:prstClr>
                </a:solidFill>
                <a:latin typeface="+mj-lt"/>
              </a:rPr>
              <a:t>“I often say that when you can measure what you are speaking about, and express it in numbers, you know something about it; but when you cannot measure it, when you cannot express it in numbers, your knowledge is of a meagre and unsatisfactory kind; it may be the beginning of knowledge, but you have scarcely in your thoughts advanced to the state of Science, whatever the matter may be.” Lord Kelvin, 1883</a:t>
            </a:r>
          </a:p>
        </p:txBody>
      </p:sp>
      <p:sp>
        <p:nvSpPr>
          <p:cNvPr id="9" name="TextBox 8">
            <a:extLst>
              <a:ext uri="{FF2B5EF4-FFF2-40B4-BE49-F238E27FC236}">
                <a16:creationId xmlns:a16="http://schemas.microsoft.com/office/drawing/2014/main" xmlns="" id="{18DC871D-9613-44FF-89A4-2B54DEA11698}"/>
              </a:ext>
            </a:extLst>
          </p:cNvPr>
          <p:cNvSpPr txBox="1"/>
          <p:nvPr/>
        </p:nvSpPr>
        <p:spPr>
          <a:xfrm>
            <a:off x="6893668" y="3736365"/>
            <a:ext cx="5820894" cy="369287"/>
          </a:xfrm>
          <a:prstGeom prst="rect">
            <a:avLst/>
          </a:prstGeom>
          <a:noFill/>
        </p:spPr>
        <p:txBody>
          <a:bodyPr wrap="square" lIns="91398" tIns="45698" rIns="91398" bIns="45698" rtlCol="0">
            <a:spAutoFit/>
          </a:bodyPr>
          <a:lstStyle/>
          <a:p>
            <a:pPr defTabSz="456986"/>
            <a:r>
              <a:rPr lang="en-US" b="1" dirty="0">
                <a:solidFill>
                  <a:prstClr val="black"/>
                </a:solidFill>
                <a:latin typeface="+mj-lt"/>
              </a:rPr>
              <a:t>Studer’s 9 Principles Of Success</a:t>
            </a:r>
            <a:endParaRPr lang="en-US" dirty="0">
              <a:solidFill>
                <a:prstClr val="black"/>
              </a:solidFill>
              <a:latin typeface="+mj-lt"/>
            </a:endParaRPr>
          </a:p>
        </p:txBody>
      </p:sp>
    </p:spTree>
    <p:extLst>
      <p:ext uri="{BB962C8B-B14F-4D97-AF65-F5344CB8AC3E}">
        <p14:creationId xmlns:p14="http://schemas.microsoft.com/office/powerpoint/2010/main" val="42267289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9646FCAB-92F0-4989-B822-8FF286E00093}"/>
              </a:ext>
            </a:extLst>
          </p:cNvPr>
          <p:cNvSpPr>
            <a:spLocks noGrp="1"/>
          </p:cNvSpPr>
          <p:nvPr>
            <p:ph type="body" sz="quarter" idx="13"/>
          </p:nvPr>
        </p:nvSpPr>
        <p:spPr/>
        <p:txBody>
          <a:bodyPr/>
          <a:lstStyle/>
          <a:p>
            <a:r>
              <a:rPr lang="en-US" sz="2000" dirty="0"/>
              <a:t>Standardized paper data collection tool</a:t>
            </a:r>
          </a:p>
          <a:p>
            <a:r>
              <a:rPr lang="en-US" sz="2000" dirty="0"/>
              <a:t>Use programs already available</a:t>
            </a:r>
          </a:p>
          <a:p>
            <a:r>
              <a:rPr lang="en-US" sz="2000" dirty="0"/>
              <a:t>Use Excel</a:t>
            </a:r>
          </a:p>
          <a:p>
            <a:r>
              <a:rPr lang="en-US" sz="2000" dirty="0"/>
              <a:t>Use Survey Monkey</a:t>
            </a:r>
          </a:p>
          <a:p>
            <a:r>
              <a:rPr lang="en-US" sz="2000" dirty="0"/>
              <a:t>Databases</a:t>
            </a:r>
          </a:p>
          <a:p>
            <a:endParaRPr lang="en-US" dirty="0"/>
          </a:p>
        </p:txBody>
      </p:sp>
      <p:sp>
        <p:nvSpPr>
          <p:cNvPr id="5" name="Text Placeholder 4">
            <a:extLst>
              <a:ext uri="{FF2B5EF4-FFF2-40B4-BE49-F238E27FC236}">
                <a16:creationId xmlns:a16="http://schemas.microsoft.com/office/drawing/2014/main" xmlns="" id="{465A3A4D-02D2-4486-9EA2-EAA7D42A1C4F}"/>
              </a:ext>
            </a:extLst>
          </p:cNvPr>
          <p:cNvSpPr>
            <a:spLocks noGrp="1"/>
          </p:cNvSpPr>
          <p:nvPr>
            <p:ph type="body" sz="quarter" idx="11"/>
          </p:nvPr>
        </p:nvSpPr>
        <p:spPr/>
        <p:txBody>
          <a:bodyPr/>
          <a:lstStyle/>
          <a:p>
            <a:r>
              <a:rPr lang="en-US" dirty="0"/>
              <a:t>Use simple tools</a:t>
            </a:r>
          </a:p>
        </p:txBody>
      </p:sp>
      <p:sp>
        <p:nvSpPr>
          <p:cNvPr id="3" name="Footer Placeholder 2">
            <a:extLst>
              <a:ext uri="{FF2B5EF4-FFF2-40B4-BE49-F238E27FC236}">
                <a16:creationId xmlns:a16="http://schemas.microsoft.com/office/drawing/2014/main" xmlns="" id="{53D570A6-BC7C-4A67-A173-FB256AA596FA}"/>
              </a:ext>
            </a:extLst>
          </p:cNvPr>
          <p:cNvSpPr>
            <a:spLocks noGrp="1"/>
          </p:cNvSpPr>
          <p:nvPr>
            <p:ph type="ftr" sz="quarter" idx="3"/>
          </p:nvPr>
        </p:nvSpPr>
        <p:spPr/>
        <p:txBody>
          <a:bodyPr/>
          <a:lstStyle/>
          <a:p>
            <a:endParaRPr lang="en-US"/>
          </a:p>
          <a:p>
            <a:pPr algn="l"/>
            <a:r>
              <a:rPr lang="en-US" sz="800"/>
              <a:t>©2018 Integrative Emergency Services, LLC. All Rights Reserved  /  Confidential &amp; Proprietary</a:t>
            </a:r>
          </a:p>
          <a:p>
            <a:endParaRPr lang="en-US" dirty="0"/>
          </a:p>
        </p:txBody>
      </p:sp>
      <p:sp>
        <p:nvSpPr>
          <p:cNvPr id="4" name="Slide Number Placeholder 3">
            <a:extLst>
              <a:ext uri="{FF2B5EF4-FFF2-40B4-BE49-F238E27FC236}">
                <a16:creationId xmlns:a16="http://schemas.microsoft.com/office/drawing/2014/main" xmlns="" id="{9CC129B8-1BE1-46DC-B3AB-7B2D68723DC7}"/>
              </a:ext>
            </a:extLst>
          </p:cNvPr>
          <p:cNvSpPr>
            <a:spLocks noGrp="1"/>
          </p:cNvSpPr>
          <p:nvPr>
            <p:ph type="sldNum" sz="quarter" idx="4"/>
          </p:nvPr>
        </p:nvSpPr>
        <p:spPr/>
        <p:txBody>
          <a:bodyPr/>
          <a:lstStyle/>
          <a:p>
            <a:fld id="{BE1E3162-417D-4857-B772-BE319D4ECC64}" type="slidenum">
              <a:rPr lang="en-US" smtClean="0"/>
              <a:t>38</a:t>
            </a:fld>
            <a:endParaRPr lang="en-US"/>
          </a:p>
        </p:txBody>
      </p:sp>
    </p:spTree>
    <p:extLst>
      <p:ext uri="{BB962C8B-B14F-4D97-AF65-F5344CB8AC3E}">
        <p14:creationId xmlns:p14="http://schemas.microsoft.com/office/powerpoint/2010/main" val="20640117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ECDFF28-46AE-4727-8640-B198DD21FB20}"/>
              </a:ext>
            </a:extLst>
          </p:cNvPr>
          <p:cNvSpPr>
            <a:spLocks noGrp="1"/>
          </p:cNvSpPr>
          <p:nvPr>
            <p:ph type="body" sz="quarter" idx="13"/>
          </p:nvPr>
        </p:nvSpPr>
        <p:spPr>
          <a:xfrm>
            <a:off x="1054100" y="1204118"/>
            <a:ext cx="10299700" cy="5152232"/>
          </a:xfrm>
        </p:spPr>
        <p:txBody>
          <a:bodyPr numCol="2"/>
          <a:lstStyle/>
          <a:p>
            <a:pPr>
              <a:lnSpc>
                <a:spcPct val="120000"/>
              </a:lnSpc>
            </a:pPr>
            <a:r>
              <a:rPr lang="en-US" sz="1800" dirty="0">
                <a:solidFill>
                  <a:srgbClr val="F95700"/>
                </a:solidFill>
              </a:rPr>
              <a:t>Customer Satisfaction</a:t>
            </a:r>
          </a:p>
          <a:p>
            <a:pPr lvl="1">
              <a:lnSpc>
                <a:spcPct val="120000"/>
              </a:lnSpc>
              <a:spcBef>
                <a:spcPts val="0"/>
              </a:spcBef>
            </a:pPr>
            <a:r>
              <a:rPr lang="en-US" sz="1800" dirty="0"/>
              <a:t>Patients, Administrators, consultants, corporation</a:t>
            </a:r>
          </a:p>
          <a:p>
            <a:pPr>
              <a:lnSpc>
                <a:spcPct val="120000"/>
              </a:lnSpc>
            </a:pPr>
            <a:r>
              <a:rPr lang="en-US" sz="1800" dirty="0">
                <a:solidFill>
                  <a:srgbClr val="F95700"/>
                </a:solidFill>
              </a:rPr>
              <a:t>Process</a:t>
            </a:r>
          </a:p>
          <a:p>
            <a:pPr lvl="1">
              <a:lnSpc>
                <a:spcPct val="120000"/>
              </a:lnSpc>
            </a:pPr>
            <a:r>
              <a:rPr lang="en-US" sz="1800" dirty="0">
                <a:solidFill>
                  <a:srgbClr val="012169"/>
                </a:solidFill>
              </a:rPr>
              <a:t>Volume, throughput, interval times</a:t>
            </a:r>
          </a:p>
          <a:p>
            <a:pPr lvl="1">
              <a:lnSpc>
                <a:spcPct val="120000"/>
              </a:lnSpc>
            </a:pPr>
            <a:r>
              <a:rPr lang="en-US" sz="1800" dirty="0">
                <a:solidFill>
                  <a:srgbClr val="012169"/>
                </a:solidFill>
              </a:rPr>
              <a:t>Charting completion</a:t>
            </a:r>
          </a:p>
          <a:p>
            <a:pPr lvl="1">
              <a:lnSpc>
                <a:spcPct val="120000"/>
              </a:lnSpc>
            </a:pPr>
            <a:r>
              <a:rPr lang="en-US" sz="1800" dirty="0">
                <a:solidFill>
                  <a:srgbClr val="012169"/>
                </a:solidFill>
              </a:rPr>
              <a:t>Order set utilization</a:t>
            </a:r>
            <a:r>
              <a:rPr lang="en-US" sz="1800" dirty="0">
                <a:solidFill>
                  <a:srgbClr val="F95700"/>
                </a:solidFill>
              </a:rPr>
              <a:t>	</a:t>
            </a:r>
          </a:p>
          <a:p>
            <a:pPr>
              <a:lnSpc>
                <a:spcPct val="120000"/>
              </a:lnSpc>
            </a:pPr>
            <a:r>
              <a:rPr lang="en-US" sz="1800" dirty="0">
                <a:solidFill>
                  <a:srgbClr val="F95700"/>
                </a:solidFill>
              </a:rPr>
              <a:t>Process Improvement</a:t>
            </a:r>
          </a:p>
          <a:p>
            <a:pPr lvl="1">
              <a:lnSpc>
                <a:spcPct val="120000"/>
              </a:lnSpc>
            </a:pPr>
            <a:r>
              <a:rPr lang="en-US" sz="1800" dirty="0"/>
              <a:t>Timeline</a:t>
            </a:r>
          </a:p>
          <a:p>
            <a:pPr>
              <a:lnSpc>
                <a:spcPct val="120000"/>
              </a:lnSpc>
            </a:pPr>
            <a:r>
              <a:rPr lang="en-US" sz="1800" dirty="0">
                <a:solidFill>
                  <a:srgbClr val="F95700"/>
                </a:solidFill>
              </a:rPr>
              <a:t>Decreased variation</a:t>
            </a:r>
          </a:p>
          <a:p>
            <a:pPr lvl="1">
              <a:lnSpc>
                <a:spcPct val="120000"/>
              </a:lnSpc>
            </a:pPr>
            <a:r>
              <a:rPr lang="en-US" sz="1800" dirty="0">
                <a:solidFill>
                  <a:srgbClr val="012169"/>
                </a:solidFill>
              </a:rPr>
              <a:t>Utilization Review</a:t>
            </a:r>
          </a:p>
          <a:p>
            <a:pPr>
              <a:lnSpc>
                <a:spcPct val="120000"/>
              </a:lnSpc>
            </a:pPr>
            <a:r>
              <a:rPr lang="en-US" sz="1800" dirty="0">
                <a:solidFill>
                  <a:srgbClr val="F95700"/>
                </a:solidFill>
              </a:rPr>
              <a:t>Outcomes</a:t>
            </a:r>
          </a:p>
          <a:p>
            <a:pPr>
              <a:lnSpc>
                <a:spcPct val="120000"/>
              </a:lnSpc>
            </a:pPr>
            <a:endParaRPr lang="en-US" sz="1800" dirty="0"/>
          </a:p>
          <a:p>
            <a:pPr>
              <a:lnSpc>
                <a:spcPct val="120000"/>
              </a:lnSpc>
            </a:pPr>
            <a:endParaRPr lang="en-US" sz="1800" dirty="0"/>
          </a:p>
          <a:p>
            <a:pPr>
              <a:lnSpc>
                <a:spcPct val="120000"/>
              </a:lnSpc>
            </a:pPr>
            <a:endParaRPr lang="en-US" sz="1800" dirty="0"/>
          </a:p>
          <a:p>
            <a:pPr>
              <a:lnSpc>
                <a:spcPct val="120000"/>
              </a:lnSpc>
            </a:pPr>
            <a:endParaRPr lang="en-US" sz="1800" dirty="0"/>
          </a:p>
          <a:p>
            <a:pPr>
              <a:lnSpc>
                <a:spcPct val="120000"/>
              </a:lnSpc>
            </a:pPr>
            <a:endParaRPr lang="en-US" sz="1800" dirty="0"/>
          </a:p>
          <a:p>
            <a:pPr>
              <a:lnSpc>
                <a:spcPct val="120000"/>
              </a:lnSpc>
            </a:pPr>
            <a:endParaRPr lang="en-US" sz="1800" dirty="0"/>
          </a:p>
          <a:p>
            <a:pPr>
              <a:lnSpc>
                <a:spcPct val="120000"/>
              </a:lnSpc>
            </a:pPr>
            <a:endParaRPr lang="en-US" sz="1800" dirty="0"/>
          </a:p>
          <a:p>
            <a:pPr>
              <a:lnSpc>
                <a:spcPct val="120000"/>
              </a:lnSpc>
            </a:pPr>
            <a:endParaRPr lang="en-US" sz="1800" dirty="0"/>
          </a:p>
          <a:p>
            <a:pPr marL="0" indent="0">
              <a:lnSpc>
                <a:spcPct val="120000"/>
              </a:lnSpc>
              <a:buNone/>
            </a:pPr>
            <a:endParaRPr lang="en-US" sz="1800" dirty="0"/>
          </a:p>
          <a:p>
            <a:pPr marL="0" indent="0">
              <a:buNone/>
            </a:pPr>
            <a:endParaRPr lang="en-US" sz="1800" dirty="0"/>
          </a:p>
          <a:p>
            <a:endParaRPr lang="en-US" sz="1800" dirty="0"/>
          </a:p>
          <a:p>
            <a:endParaRPr lang="en-US" sz="1800" dirty="0"/>
          </a:p>
          <a:p>
            <a:endParaRPr lang="en-US" sz="1800" dirty="0"/>
          </a:p>
          <a:p>
            <a:endParaRPr lang="en-US" sz="1800" dirty="0"/>
          </a:p>
          <a:p>
            <a:endParaRPr lang="en-US" dirty="0"/>
          </a:p>
        </p:txBody>
      </p:sp>
      <p:sp>
        <p:nvSpPr>
          <p:cNvPr id="4" name="Text Placeholder 3">
            <a:extLst>
              <a:ext uri="{FF2B5EF4-FFF2-40B4-BE49-F238E27FC236}">
                <a16:creationId xmlns:a16="http://schemas.microsoft.com/office/drawing/2014/main" xmlns="" id="{4B186D74-01A9-48B4-9202-F4707F051627}"/>
              </a:ext>
            </a:extLst>
          </p:cNvPr>
          <p:cNvSpPr>
            <a:spLocks noGrp="1"/>
          </p:cNvSpPr>
          <p:nvPr>
            <p:ph type="body" sz="quarter" idx="11"/>
          </p:nvPr>
        </p:nvSpPr>
        <p:spPr/>
        <p:txBody>
          <a:bodyPr/>
          <a:lstStyle/>
          <a:p>
            <a:r>
              <a:rPr lang="en-US" dirty="0"/>
              <a:t>Metrics</a:t>
            </a:r>
          </a:p>
        </p:txBody>
      </p:sp>
      <p:sp>
        <p:nvSpPr>
          <p:cNvPr id="5" name="Footer Placeholder 4">
            <a:extLst>
              <a:ext uri="{FF2B5EF4-FFF2-40B4-BE49-F238E27FC236}">
                <a16:creationId xmlns:a16="http://schemas.microsoft.com/office/drawing/2014/main" xmlns="" id="{BABBDA2B-92B0-41F7-A940-66E816D07BDE}"/>
              </a:ext>
            </a:extLst>
          </p:cNvPr>
          <p:cNvSpPr>
            <a:spLocks noGrp="1"/>
          </p:cNvSpPr>
          <p:nvPr>
            <p:ph type="ftr" sz="quarter" idx="3"/>
          </p:nvPr>
        </p:nvSpPr>
        <p:spPr/>
        <p:txBody>
          <a:bodyPr/>
          <a:lstStyle/>
          <a:p>
            <a:endParaRPr lang="en-US" dirty="0"/>
          </a:p>
          <a:p>
            <a:pPr algn="l"/>
            <a:r>
              <a:rPr lang="en-US" sz="800" dirty="0"/>
              <a:t>©2018 Integrative Emergency Services, LLC. All Rights Reserved  /  Confidential &amp; Proprietary</a:t>
            </a:r>
          </a:p>
          <a:p>
            <a:endParaRPr lang="en-US" dirty="0"/>
          </a:p>
        </p:txBody>
      </p:sp>
      <p:sp>
        <p:nvSpPr>
          <p:cNvPr id="6" name="Slide Number Placeholder 5">
            <a:extLst>
              <a:ext uri="{FF2B5EF4-FFF2-40B4-BE49-F238E27FC236}">
                <a16:creationId xmlns:a16="http://schemas.microsoft.com/office/drawing/2014/main" xmlns="" id="{34EBB88C-2AFA-487D-9E54-8FCD9E7B4922}"/>
              </a:ext>
            </a:extLst>
          </p:cNvPr>
          <p:cNvSpPr>
            <a:spLocks noGrp="1"/>
          </p:cNvSpPr>
          <p:nvPr>
            <p:ph type="sldNum" sz="quarter" idx="4"/>
          </p:nvPr>
        </p:nvSpPr>
        <p:spPr/>
        <p:txBody>
          <a:bodyPr/>
          <a:lstStyle/>
          <a:p>
            <a:fld id="{BE1E3162-417D-4857-B772-BE319D4ECC64}" type="slidenum">
              <a:rPr lang="en-US" smtClean="0"/>
              <a:t>39</a:t>
            </a:fld>
            <a:endParaRPr lang="en-US"/>
          </a:p>
        </p:txBody>
      </p:sp>
    </p:spTree>
    <p:extLst>
      <p:ext uri="{BB962C8B-B14F-4D97-AF65-F5344CB8AC3E}">
        <p14:creationId xmlns:p14="http://schemas.microsoft.com/office/powerpoint/2010/main" val="3201372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34266351-393C-4CA5-A725-2DFA889DAF75}"/>
              </a:ext>
            </a:extLst>
          </p:cNvPr>
          <p:cNvSpPr>
            <a:spLocks noGrp="1"/>
          </p:cNvSpPr>
          <p:nvPr>
            <p:ph type="body" sz="quarter" idx="13"/>
          </p:nvPr>
        </p:nvSpPr>
        <p:spPr/>
        <p:txBody>
          <a:bodyPr/>
          <a:lstStyle/>
          <a:p>
            <a:pPr>
              <a:lnSpc>
                <a:spcPct val="150000"/>
              </a:lnSpc>
            </a:pPr>
            <a:r>
              <a:rPr lang="en-US" sz="1800" dirty="0"/>
              <a:t>“Good is the enemy of great. And that is one of the key reasons why we have so little that becomes great. We don't have great schools, principally because we have good schools. We don't have great government, principally because we have good government. Few people attain great lives, in large part because, it is just so easy to settle for a good life.” </a:t>
            </a:r>
            <a:br>
              <a:rPr lang="en-US" sz="1800" dirty="0"/>
            </a:br>
            <a:r>
              <a:rPr lang="en-US" sz="1800" dirty="0"/>
              <a:t>― </a:t>
            </a:r>
            <a:r>
              <a:rPr lang="en-US" sz="1800" b="1" dirty="0"/>
              <a:t>Jim Collins, </a:t>
            </a:r>
            <a:r>
              <a:rPr lang="en-US" sz="1800" b="1" dirty="0">
                <a:hlinkClick r:id="rId3">
                  <a:extLst>
                    <a:ext uri="{A12FA001-AC4F-418D-AE19-62706E023703}">
                      <ahyp:hlinkClr xmlns:ahyp="http://schemas.microsoft.com/office/drawing/2018/hyperlinkcolor" xmlns="" val="tx"/>
                    </a:ext>
                  </a:extLst>
                </a:hlinkClick>
              </a:rPr>
              <a:t>Good to Great: Why Some Companies Make the Leap... and Others Don't</a:t>
            </a:r>
            <a:endParaRPr lang="en-US" sz="1800" dirty="0"/>
          </a:p>
          <a:p>
            <a:endParaRPr lang="en-US" dirty="0"/>
          </a:p>
        </p:txBody>
      </p:sp>
      <p:sp>
        <p:nvSpPr>
          <p:cNvPr id="3" name="Content Placeholder 2">
            <a:extLst>
              <a:ext uri="{FF2B5EF4-FFF2-40B4-BE49-F238E27FC236}">
                <a16:creationId xmlns:a16="http://schemas.microsoft.com/office/drawing/2014/main" xmlns="" id="{B4F27350-801F-F84C-B653-9019E0001186}"/>
              </a:ext>
            </a:extLst>
          </p:cNvPr>
          <p:cNvSpPr>
            <a:spLocks noGrp="1"/>
          </p:cNvSpPr>
          <p:nvPr>
            <p:ph type="body" sz="quarter" idx="11"/>
          </p:nvPr>
        </p:nvSpPr>
        <p:spPr/>
        <p:txBody>
          <a:bodyPr vert="horz" lIns="91440" tIns="45720" rIns="91440" bIns="45720" rtlCol="0" anchor="ctr">
            <a:normAutofit/>
          </a:bodyPr>
          <a:lstStyle/>
          <a:p>
            <a:r>
              <a:rPr lang="en-US" dirty="0">
                <a:solidFill>
                  <a:schemeClr val="tx1"/>
                </a:solidFill>
                <a:latin typeface="+mj-lt"/>
              </a:rPr>
              <a:t>Good to great</a:t>
            </a:r>
          </a:p>
        </p:txBody>
      </p:sp>
    </p:spTree>
    <p:extLst>
      <p:ext uri="{BB962C8B-B14F-4D97-AF65-F5344CB8AC3E}">
        <p14:creationId xmlns:p14="http://schemas.microsoft.com/office/powerpoint/2010/main" val="41188219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ADF8F122-846B-465E-B5DF-F201F8F94391}"/>
              </a:ext>
            </a:extLst>
          </p:cNvPr>
          <p:cNvSpPr>
            <a:spLocks noGrp="1"/>
          </p:cNvSpPr>
          <p:nvPr>
            <p:ph type="body" sz="quarter" idx="11"/>
          </p:nvPr>
        </p:nvSpPr>
        <p:spPr/>
        <p:txBody>
          <a:bodyPr/>
          <a:lstStyle/>
          <a:p>
            <a:r>
              <a:rPr lang="en-US" dirty="0"/>
              <a:t>3 Pools of Data</a:t>
            </a:r>
          </a:p>
        </p:txBody>
      </p:sp>
      <p:sp>
        <p:nvSpPr>
          <p:cNvPr id="5" name="Footer Placeholder 4">
            <a:extLst>
              <a:ext uri="{FF2B5EF4-FFF2-40B4-BE49-F238E27FC236}">
                <a16:creationId xmlns:a16="http://schemas.microsoft.com/office/drawing/2014/main" xmlns="" id="{E44BD844-E5C3-4C52-92D3-7BAD95C31366}"/>
              </a:ext>
            </a:extLst>
          </p:cNvPr>
          <p:cNvSpPr>
            <a:spLocks noGrp="1"/>
          </p:cNvSpPr>
          <p:nvPr>
            <p:ph type="ftr" sz="quarter" idx="3"/>
          </p:nvPr>
        </p:nvSpPr>
        <p:spPr/>
        <p:txBody>
          <a:bodyPr/>
          <a:lstStyle/>
          <a:p>
            <a:endParaRPr lang="en-US"/>
          </a:p>
          <a:p>
            <a:pPr algn="l"/>
            <a:r>
              <a:rPr lang="en-US" sz="800"/>
              <a:t>©2018 Integrative Emergency Services, LLC. All Rights Reserved  /  Confidential &amp; Proprietary</a:t>
            </a:r>
          </a:p>
          <a:p>
            <a:endParaRPr lang="en-US" dirty="0"/>
          </a:p>
        </p:txBody>
      </p:sp>
      <p:sp>
        <p:nvSpPr>
          <p:cNvPr id="6" name="Slide Number Placeholder 5">
            <a:extLst>
              <a:ext uri="{FF2B5EF4-FFF2-40B4-BE49-F238E27FC236}">
                <a16:creationId xmlns:a16="http://schemas.microsoft.com/office/drawing/2014/main" xmlns="" id="{14E9DC28-E937-4257-8448-F567CEAD53EA}"/>
              </a:ext>
            </a:extLst>
          </p:cNvPr>
          <p:cNvSpPr>
            <a:spLocks noGrp="1"/>
          </p:cNvSpPr>
          <p:nvPr>
            <p:ph type="sldNum" sz="quarter" idx="4"/>
          </p:nvPr>
        </p:nvSpPr>
        <p:spPr/>
        <p:txBody>
          <a:bodyPr/>
          <a:lstStyle/>
          <a:p>
            <a:fld id="{BE1E3162-417D-4857-B772-BE319D4ECC64}" type="slidenum">
              <a:rPr lang="en-US" smtClean="0"/>
              <a:t>40</a:t>
            </a:fld>
            <a:endParaRPr lang="en-US"/>
          </a:p>
        </p:txBody>
      </p:sp>
      <p:graphicFrame>
        <p:nvGraphicFramePr>
          <p:cNvPr id="7" name="Content Placeholder 3">
            <a:extLst>
              <a:ext uri="{FF2B5EF4-FFF2-40B4-BE49-F238E27FC236}">
                <a16:creationId xmlns:a16="http://schemas.microsoft.com/office/drawing/2014/main" xmlns="" id="{2D8269E9-F4CA-46F2-A99D-D820C03FB195}"/>
              </a:ext>
            </a:extLst>
          </p:cNvPr>
          <p:cNvGraphicFramePr>
            <a:graphicFrameLocks/>
          </p:cNvGraphicFramePr>
          <p:nvPr>
            <p:extLst>
              <p:ext uri="{D42A27DB-BD31-4B8C-83A1-F6EECF244321}">
                <p14:modId xmlns:p14="http://schemas.microsoft.com/office/powerpoint/2010/main" val="383589053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652741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62B3EF24-717F-4FB3-B9F6-B3C5BC0EBC21}"/>
              </a:ext>
            </a:extLst>
          </p:cNvPr>
          <p:cNvSpPr>
            <a:spLocks noGrp="1"/>
          </p:cNvSpPr>
          <p:nvPr>
            <p:ph type="body" sz="quarter" idx="13"/>
          </p:nvPr>
        </p:nvSpPr>
        <p:spPr/>
        <p:txBody>
          <a:bodyPr/>
          <a:lstStyle/>
          <a:p>
            <a:pPr lvl="1">
              <a:lnSpc>
                <a:spcPct val="100000"/>
              </a:lnSpc>
              <a:spcBef>
                <a:spcPts val="0"/>
              </a:spcBef>
              <a:buClr>
                <a:srgbClr val="F95700"/>
              </a:buClr>
              <a:buFont typeface="Courier New" panose="02070309020205020404" pitchFamily="49" charset="0"/>
              <a:buChar char="o"/>
              <a:defRPr/>
            </a:pPr>
            <a:r>
              <a:rPr lang="en-US" sz="2000" dirty="0">
                <a:latin typeface="+mj-lt"/>
              </a:rPr>
              <a:t>Executive Dashboard</a:t>
            </a:r>
          </a:p>
          <a:p>
            <a:pPr lvl="1">
              <a:lnSpc>
                <a:spcPct val="100000"/>
              </a:lnSpc>
              <a:spcBef>
                <a:spcPts val="0"/>
              </a:spcBef>
              <a:buClr>
                <a:srgbClr val="F95700"/>
              </a:buClr>
              <a:buFont typeface="Courier New" panose="02070309020205020404" pitchFamily="49" charset="0"/>
              <a:buChar char="o"/>
              <a:defRPr/>
            </a:pPr>
            <a:r>
              <a:rPr lang="en-US" sz="2000" dirty="0">
                <a:latin typeface="+mj-lt"/>
              </a:rPr>
              <a:t>Presidents Dashboard</a:t>
            </a:r>
          </a:p>
          <a:p>
            <a:pPr lvl="1">
              <a:lnSpc>
                <a:spcPct val="100000"/>
              </a:lnSpc>
              <a:spcBef>
                <a:spcPts val="0"/>
              </a:spcBef>
              <a:buClr>
                <a:srgbClr val="F95700"/>
              </a:buClr>
              <a:buFont typeface="Courier New" panose="02070309020205020404" pitchFamily="49" charset="0"/>
              <a:buChar char="o"/>
              <a:defRPr/>
            </a:pPr>
            <a:r>
              <a:rPr lang="en-US" sz="2000" dirty="0">
                <a:latin typeface="+mj-lt"/>
              </a:rPr>
              <a:t>Operations Dashboards</a:t>
            </a:r>
          </a:p>
          <a:p>
            <a:pPr lvl="1">
              <a:lnSpc>
                <a:spcPct val="100000"/>
              </a:lnSpc>
              <a:spcBef>
                <a:spcPts val="0"/>
              </a:spcBef>
              <a:buClr>
                <a:srgbClr val="F95700"/>
              </a:buClr>
              <a:buFont typeface="Courier New" panose="02070309020205020404" pitchFamily="49" charset="0"/>
              <a:buChar char="o"/>
              <a:defRPr/>
            </a:pPr>
            <a:r>
              <a:rPr lang="en-US" sz="2000" dirty="0">
                <a:latin typeface="+mj-lt"/>
              </a:rPr>
              <a:t>Provider Scorecards</a:t>
            </a:r>
          </a:p>
          <a:p>
            <a:pPr lvl="1">
              <a:lnSpc>
                <a:spcPct val="100000"/>
              </a:lnSpc>
              <a:spcBef>
                <a:spcPts val="0"/>
              </a:spcBef>
              <a:buClr>
                <a:srgbClr val="F95700"/>
              </a:buClr>
              <a:buFont typeface="Courier New" panose="02070309020205020404" pitchFamily="49" charset="0"/>
              <a:buChar char="o"/>
              <a:defRPr/>
            </a:pPr>
            <a:r>
              <a:rPr lang="en-US" sz="2000" dirty="0">
                <a:latin typeface="+mj-lt"/>
              </a:rPr>
              <a:t>Utilization Review </a:t>
            </a:r>
          </a:p>
          <a:p>
            <a:pPr lvl="1">
              <a:lnSpc>
                <a:spcPct val="100000"/>
              </a:lnSpc>
              <a:spcBef>
                <a:spcPts val="0"/>
              </a:spcBef>
              <a:buClr>
                <a:srgbClr val="F95700"/>
              </a:buClr>
              <a:buFont typeface="Courier New" panose="02070309020205020404" pitchFamily="49" charset="0"/>
              <a:buChar char="o"/>
              <a:defRPr/>
            </a:pPr>
            <a:r>
              <a:rPr lang="en-US" sz="2000" dirty="0">
                <a:latin typeface="+mj-lt"/>
              </a:rPr>
              <a:t>CIP Metrics</a:t>
            </a:r>
          </a:p>
          <a:p>
            <a:pPr lvl="1">
              <a:lnSpc>
                <a:spcPct val="100000"/>
              </a:lnSpc>
              <a:spcBef>
                <a:spcPts val="0"/>
              </a:spcBef>
              <a:buClr>
                <a:srgbClr val="F95700"/>
              </a:buClr>
              <a:buFont typeface="Courier New" panose="02070309020205020404" pitchFamily="49" charset="0"/>
              <a:buChar char="o"/>
              <a:defRPr/>
            </a:pPr>
            <a:r>
              <a:rPr lang="en-US" sz="2000" dirty="0">
                <a:latin typeface="+mj-lt"/>
              </a:rPr>
              <a:t>QSP Metrics</a:t>
            </a:r>
          </a:p>
        </p:txBody>
      </p:sp>
      <p:sp>
        <p:nvSpPr>
          <p:cNvPr id="4" name="Text Placeholder 3">
            <a:extLst>
              <a:ext uri="{FF2B5EF4-FFF2-40B4-BE49-F238E27FC236}">
                <a16:creationId xmlns:a16="http://schemas.microsoft.com/office/drawing/2014/main" xmlns="" id="{E5D2893E-1C0A-4B88-8C17-0152488FA9B1}"/>
              </a:ext>
            </a:extLst>
          </p:cNvPr>
          <p:cNvSpPr>
            <a:spLocks noGrp="1"/>
          </p:cNvSpPr>
          <p:nvPr>
            <p:ph type="body" sz="quarter" idx="11"/>
          </p:nvPr>
        </p:nvSpPr>
        <p:spPr/>
        <p:txBody>
          <a:bodyPr/>
          <a:lstStyle/>
          <a:p>
            <a:r>
              <a:rPr lang="en-US" dirty="0"/>
              <a:t>IES metrics</a:t>
            </a:r>
          </a:p>
        </p:txBody>
      </p:sp>
      <p:sp>
        <p:nvSpPr>
          <p:cNvPr id="5" name="Footer Placeholder 4">
            <a:extLst>
              <a:ext uri="{FF2B5EF4-FFF2-40B4-BE49-F238E27FC236}">
                <a16:creationId xmlns:a16="http://schemas.microsoft.com/office/drawing/2014/main" xmlns="" id="{4156631B-7A0F-461F-B21E-802A78F6B4E8}"/>
              </a:ext>
            </a:extLst>
          </p:cNvPr>
          <p:cNvSpPr>
            <a:spLocks noGrp="1"/>
          </p:cNvSpPr>
          <p:nvPr>
            <p:ph type="ftr" sz="quarter" idx="3"/>
          </p:nvPr>
        </p:nvSpPr>
        <p:spPr/>
        <p:txBody>
          <a:bodyPr/>
          <a:lstStyle/>
          <a:p>
            <a:endParaRPr lang="en-US"/>
          </a:p>
          <a:p>
            <a:pPr algn="l"/>
            <a:r>
              <a:rPr lang="en-US" sz="800"/>
              <a:t>©2018 Integrative Emergency Services, LLC. All Rights Reserved  /  Confidential &amp; Proprietary</a:t>
            </a:r>
          </a:p>
          <a:p>
            <a:endParaRPr lang="en-US" dirty="0"/>
          </a:p>
        </p:txBody>
      </p:sp>
      <p:sp>
        <p:nvSpPr>
          <p:cNvPr id="6" name="Slide Number Placeholder 5">
            <a:extLst>
              <a:ext uri="{FF2B5EF4-FFF2-40B4-BE49-F238E27FC236}">
                <a16:creationId xmlns:a16="http://schemas.microsoft.com/office/drawing/2014/main" xmlns="" id="{87060DA6-D61C-4011-9429-9041FEEAAC86}"/>
              </a:ext>
            </a:extLst>
          </p:cNvPr>
          <p:cNvSpPr>
            <a:spLocks noGrp="1"/>
          </p:cNvSpPr>
          <p:nvPr>
            <p:ph type="sldNum" sz="quarter" idx="4"/>
          </p:nvPr>
        </p:nvSpPr>
        <p:spPr/>
        <p:txBody>
          <a:bodyPr/>
          <a:lstStyle/>
          <a:p>
            <a:fld id="{BE1E3162-417D-4857-B772-BE319D4ECC64}" type="slidenum">
              <a:rPr lang="en-US" smtClean="0"/>
              <a:t>41</a:t>
            </a:fld>
            <a:endParaRPr lang="en-US"/>
          </a:p>
        </p:txBody>
      </p:sp>
    </p:spTree>
    <p:extLst>
      <p:ext uri="{BB962C8B-B14F-4D97-AF65-F5344CB8AC3E}">
        <p14:creationId xmlns:p14="http://schemas.microsoft.com/office/powerpoint/2010/main" val="15137692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xmlns="" id="{AB5B6CEC-349F-4C73-9B2D-9A857B66C5C3}"/>
              </a:ext>
            </a:extLst>
          </p:cNvPr>
          <p:cNvSpPr>
            <a:spLocks noGrp="1"/>
          </p:cNvSpPr>
          <p:nvPr>
            <p:ph type="ftr" sz="quarter" idx="3"/>
          </p:nvPr>
        </p:nvSpPr>
        <p:spPr/>
        <p:txBody>
          <a:bodyPr/>
          <a:lstStyle/>
          <a:p>
            <a:endParaRPr lang="en-US"/>
          </a:p>
          <a:p>
            <a:pPr algn="l"/>
            <a:r>
              <a:rPr lang="en-US" sz="800"/>
              <a:t>©2018 Integrative Emergency Services, LLC. All Rights Reserved  /  Confidential &amp; Proprietary</a:t>
            </a:r>
          </a:p>
          <a:p>
            <a:endParaRPr lang="en-US" dirty="0"/>
          </a:p>
        </p:txBody>
      </p:sp>
      <p:sp>
        <p:nvSpPr>
          <p:cNvPr id="6" name="Slide Number Placeholder 5">
            <a:extLst>
              <a:ext uri="{FF2B5EF4-FFF2-40B4-BE49-F238E27FC236}">
                <a16:creationId xmlns:a16="http://schemas.microsoft.com/office/drawing/2014/main" xmlns="" id="{A56E01FE-C366-4168-9DC0-AE144F691703}"/>
              </a:ext>
            </a:extLst>
          </p:cNvPr>
          <p:cNvSpPr>
            <a:spLocks noGrp="1"/>
          </p:cNvSpPr>
          <p:nvPr>
            <p:ph type="sldNum" sz="quarter" idx="4"/>
          </p:nvPr>
        </p:nvSpPr>
        <p:spPr/>
        <p:txBody>
          <a:bodyPr/>
          <a:lstStyle/>
          <a:p>
            <a:fld id="{BE1E3162-417D-4857-B772-BE319D4ECC64}" type="slidenum">
              <a:rPr lang="en-US" smtClean="0"/>
              <a:t>42</a:t>
            </a:fld>
            <a:endParaRPr lang="en-US"/>
          </a:p>
        </p:txBody>
      </p:sp>
      <p:pic>
        <p:nvPicPr>
          <p:cNvPr id="8" name="Picture 7">
            <a:extLst>
              <a:ext uri="{FF2B5EF4-FFF2-40B4-BE49-F238E27FC236}">
                <a16:creationId xmlns:a16="http://schemas.microsoft.com/office/drawing/2014/main" xmlns="" id="{9800FBFC-82A0-4069-A1EC-8A8B0A121D1A}"/>
              </a:ext>
            </a:extLst>
          </p:cNvPr>
          <p:cNvPicPr/>
          <p:nvPr/>
        </p:nvPicPr>
        <p:blipFill>
          <a:blip r:embed="rId2">
            <a:extLst>
              <a:ext uri="{28A0092B-C50C-407E-A947-70E740481C1C}">
                <a14:useLocalDpi xmlns:a14="http://schemas.microsoft.com/office/drawing/2010/main" val="0"/>
              </a:ext>
            </a:extLst>
          </a:blip>
          <a:stretch>
            <a:fillRect/>
          </a:stretch>
        </p:blipFill>
        <p:spPr>
          <a:xfrm>
            <a:off x="838200" y="136525"/>
            <a:ext cx="9161834" cy="6317355"/>
          </a:xfrm>
          <a:prstGeom prst="rect">
            <a:avLst/>
          </a:prstGeom>
        </p:spPr>
      </p:pic>
    </p:spTree>
    <p:extLst>
      <p:ext uri="{BB962C8B-B14F-4D97-AF65-F5344CB8AC3E}">
        <p14:creationId xmlns:p14="http://schemas.microsoft.com/office/powerpoint/2010/main" val="20856380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5D33F648-CCA6-46DE-A760-8A93483D0C2D}"/>
              </a:ext>
            </a:extLst>
          </p:cNvPr>
          <p:cNvSpPr>
            <a:spLocks noGrp="1"/>
          </p:cNvSpPr>
          <p:nvPr>
            <p:ph type="body" sz="quarter" idx="12"/>
          </p:nvPr>
        </p:nvSpPr>
        <p:spPr/>
        <p:txBody>
          <a:bodyPr/>
          <a:lstStyle/>
          <a:p>
            <a:r>
              <a:rPr lang="en-US" i="1"/>
              <a:t>Volumes &amp; Throughput Metrics</a:t>
            </a:r>
          </a:p>
          <a:p>
            <a:r>
              <a:rPr lang="en-US" sz="1100"/>
              <a:t>Pages 3-4</a:t>
            </a:r>
            <a:endParaRPr lang="en-US" sz="1100" i="1" dirty="0"/>
          </a:p>
        </p:txBody>
      </p:sp>
      <p:sp>
        <p:nvSpPr>
          <p:cNvPr id="4" name="Text Placeholder 3">
            <a:extLst>
              <a:ext uri="{FF2B5EF4-FFF2-40B4-BE49-F238E27FC236}">
                <a16:creationId xmlns:a16="http://schemas.microsoft.com/office/drawing/2014/main" xmlns="" id="{F5C211DD-A3AA-4B58-B25F-F85655DC99CC}"/>
              </a:ext>
            </a:extLst>
          </p:cNvPr>
          <p:cNvSpPr>
            <a:spLocks noGrp="1"/>
          </p:cNvSpPr>
          <p:nvPr>
            <p:ph type="body" sz="quarter" idx="11"/>
          </p:nvPr>
        </p:nvSpPr>
        <p:spPr/>
        <p:txBody>
          <a:bodyPr/>
          <a:lstStyle/>
          <a:p>
            <a:r>
              <a:rPr lang="en-US" dirty="0"/>
              <a:t>Operations dashboard sample</a:t>
            </a:r>
          </a:p>
          <a:p>
            <a:endParaRPr lang="en-US" dirty="0"/>
          </a:p>
        </p:txBody>
      </p:sp>
      <p:sp>
        <p:nvSpPr>
          <p:cNvPr id="5" name="Footer Placeholder 4">
            <a:extLst>
              <a:ext uri="{FF2B5EF4-FFF2-40B4-BE49-F238E27FC236}">
                <a16:creationId xmlns:a16="http://schemas.microsoft.com/office/drawing/2014/main" xmlns="" id="{1D43CB59-72C1-4DAE-AB54-06EE38EB1401}"/>
              </a:ext>
            </a:extLst>
          </p:cNvPr>
          <p:cNvSpPr>
            <a:spLocks noGrp="1"/>
          </p:cNvSpPr>
          <p:nvPr>
            <p:ph type="ftr" sz="quarter" idx="3"/>
          </p:nvPr>
        </p:nvSpPr>
        <p:spPr/>
        <p:txBody>
          <a:bodyPr/>
          <a:lstStyle/>
          <a:p>
            <a:endParaRPr lang="en-US"/>
          </a:p>
          <a:p>
            <a:pPr algn="l"/>
            <a:r>
              <a:rPr lang="en-US" sz="800"/>
              <a:t>©2018 Integrative Emergency Services, LLC. All Rights Reserved  /  Confidential &amp; Proprietary</a:t>
            </a:r>
          </a:p>
          <a:p>
            <a:endParaRPr lang="en-US" dirty="0"/>
          </a:p>
        </p:txBody>
      </p:sp>
      <p:sp>
        <p:nvSpPr>
          <p:cNvPr id="6" name="Slide Number Placeholder 5">
            <a:extLst>
              <a:ext uri="{FF2B5EF4-FFF2-40B4-BE49-F238E27FC236}">
                <a16:creationId xmlns:a16="http://schemas.microsoft.com/office/drawing/2014/main" xmlns="" id="{CF25314D-29C3-43D3-8096-294022D0F9CF}"/>
              </a:ext>
            </a:extLst>
          </p:cNvPr>
          <p:cNvSpPr>
            <a:spLocks noGrp="1"/>
          </p:cNvSpPr>
          <p:nvPr>
            <p:ph type="sldNum" sz="quarter" idx="4"/>
          </p:nvPr>
        </p:nvSpPr>
        <p:spPr/>
        <p:txBody>
          <a:bodyPr/>
          <a:lstStyle/>
          <a:p>
            <a:fld id="{BE1E3162-417D-4857-B772-BE319D4ECC64}" type="slidenum">
              <a:rPr lang="en-US" smtClean="0"/>
              <a:t>43</a:t>
            </a:fld>
            <a:endParaRPr lang="en-US"/>
          </a:p>
        </p:txBody>
      </p:sp>
      <p:pic>
        <p:nvPicPr>
          <p:cNvPr id="7" name="Picture 6">
            <a:extLst>
              <a:ext uri="{FF2B5EF4-FFF2-40B4-BE49-F238E27FC236}">
                <a16:creationId xmlns:a16="http://schemas.microsoft.com/office/drawing/2014/main" xmlns="" id="{123EC0B2-2B94-41D8-B4E5-093287142CA6}"/>
              </a:ext>
            </a:extLst>
          </p:cNvPr>
          <p:cNvPicPr>
            <a:picLocks noChangeAspect="1"/>
          </p:cNvPicPr>
          <p:nvPr/>
        </p:nvPicPr>
        <p:blipFill>
          <a:blip r:embed="rId2"/>
          <a:stretch>
            <a:fillRect/>
          </a:stretch>
        </p:blipFill>
        <p:spPr>
          <a:xfrm>
            <a:off x="246210" y="1774636"/>
            <a:ext cx="5773638" cy="4581714"/>
          </a:xfrm>
          <a:prstGeom prst="rect">
            <a:avLst/>
          </a:prstGeom>
        </p:spPr>
      </p:pic>
      <p:pic>
        <p:nvPicPr>
          <p:cNvPr id="8" name="Picture 7">
            <a:extLst>
              <a:ext uri="{FF2B5EF4-FFF2-40B4-BE49-F238E27FC236}">
                <a16:creationId xmlns:a16="http://schemas.microsoft.com/office/drawing/2014/main" xmlns="" id="{3BDAD60A-05FF-427C-905F-649F185C5060}"/>
              </a:ext>
            </a:extLst>
          </p:cNvPr>
          <p:cNvPicPr>
            <a:picLocks noChangeAspect="1"/>
          </p:cNvPicPr>
          <p:nvPr/>
        </p:nvPicPr>
        <p:blipFill>
          <a:blip r:embed="rId3"/>
          <a:stretch>
            <a:fillRect/>
          </a:stretch>
        </p:blipFill>
        <p:spPr>
          <a:xfrm>
            <a:off x="5936456" y="1671099"/>
            <a:ext cx="5867629" cy="4685251"/>
          </a:xfrm>
          <a:prstGeom prst="rect">
            <a:avLst/>
          </a:prstGeom>
        </p:spPr>
      </p:pic>
    </p:spTree>
    <p:extLst>
      <p:ext uri="{BB962C8B-B14F-4D97-AF65-F5344CB8AC3E}">
        <p14:creationId xmlns:p14="http://schemas.microsoft.com/office/powerpoint/2010/main" val="27259724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xmlns="" id="{E6F1FE6B-10CA-4C62-8326-698CBC1C1790}"/>
              </a:ext>
            </a:extLst>
          </p:cNvPr>
          <p:cNvSpPr>
            <a:spLocks noGrp="1"/>
          </p:cNvSpPr>
          <p:nvPr>
            <p:ph type="ftr" sz="quarter" idx="3"/>
          </p:nvPr>
        </p:nvSpPr>
        <p:spPr/>
        <p:txBody>
          <a:bodyPr/>
          <a:lstStyle/>
          <a:p>
            <a:endParaRPr lang="en-US"/>
          </a:p>
          <a:p>
            <a:pPr algn="l"/>
            <a:r>
              <a:rPr lang="en-US" sz="800"/>
              <a:t>©2018 Integrative Emergency Services, LLC. All Rights Reserved  /  Confidential &amp; Proprietary</a:t>
            </a:r>
          </a:p>
          <a:p>
            <a:endParaRPr lang="en-US" dirty="0"/>
          </a:p>
        </p:txBody>
      </p:sp>
      <p:sp>
        <p:nvSpPr>
          <p:cNvPr id="6" name="Slide Number Placeholder 5">
            <a:extLst>
              <a:ext uri="{FF2B5EF4-FFF2-40B4-BE49-F238E27FC236}">
                <a16:creationId xmlns:a16="http://schemas.microsoft.com/office/drawing/2014/main" xmlns="" id="{0004F543-5C5D-4BA3-BC58-11955C1702A1}"/>
              </a:ext>
            </a:extLst>
          </p:cNvPr>
          <p:cNvSpPr>
            <a:spLocks noGrp="1"/>
          </p:cNvSpPr>
          <p:nvPr>
            <p:ph type="sldNum" sz="quarter" idx="4"/>
          </p:nvPr>
        </p:nvSpPr>
        <p:spPr/>
        <p:txBody>
          <a:bodyPr/>
          <a:lstStyle/>
          <a:p>
            <a:fld id="{BE1E3162-417D-4857-B772-BE319D4ECC64}" type="slidenum">
              <a:rPr lang="en-US" smtClean="0"/>
              <a:t>44</a:t>
            </a:fld>
            <a:endParaRPr lang="en-US"/>
          </a:p>
        </p:txBody>
      </p:sp>
      <p:pic>
        <p:nvPicPr>
          <p:cNvPr id="8" name="Picture 7">
            <a:extLst>
              <a:ext uri="{FF2B5EF4-FFF2-40B4-BE49-F238E27FC236}">
                <a16:creationId xmlns:a16="http://schemas.microsoft.com/office/drawing/2014/main" xmlns="" id="{B1B5E8BA-EDB1-464C-AB3A-890BD3E62BC1}"/>
              </a:ext>
            </a:extLst>
          </p:cNvPr>
          <p:cNvPicPr/>
          <p:nvPr/>
        </p:nvPicPr>
        <p:blipFill>
          <a:blip r:embed="rId2">
            <a:extLst>
              <a:ext uri="{28A0092B-C50C-407E-A947-70E740481C1C}">
                <a14:useLocalDpi xmlns:a14="http://schemas.microsoft.com/office/drawing/2010/main" val="0"/>
              </a:ext>
            </a:extLst>
          </a:blip>
          <a:stretch>
            <a:fillRect/>
          </a:stretch>
        </p:blipFill>
        <p:spPr>
          <a:xfrm>
            <a:off x="0" y="289496"/>
            <a:ext cx="9927332" cy="6067192"/>
          </a:xfrm>
          <a:prstGeom prst="rect">
            <a:avLst/>
          </a:prstGeom>
        </p:spPr>
      </p:pic>
    </p:spTree>
    <p:extLst>
      <p:ext uri="{BB962C8B-B14F-4D97-AF65-F5344CB8AC3E}">
        <p14:creationId xmlns:p14="http://schemas.microsoft.com/office/powerpoint/2010/main" val="19763667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xmlns="" id="{D56D54E1-0F1C-4D24-96F7-D9AC501F8CEC}"/>
              </a:ext>
            </a:extLst>
          </p:cNvPr>
          <p:cNvSpPr>
            <a:spLocks noGrp="1"/>
          </p:cNvSpPr>
          <p:nvPr>
            <p:ph type="body" sz="quarter" idx="12"/>
          </p:nvPr>
        </p:nvSpPr>
        <p:spPr/>
        <p:txBody>
          <a:bodyPr/>
          <a:lstStyle/>
          <a:p>
            <a:r>
              <a:rPr lang="en-US" i="1"/>
              <a:t>Emergency Department Metrics</a:t>
            </a:r>
          </a:p>
          <a:p>
            <a:r>
              <a:rPr lang="en-US" sz="1000"/>
              <a:t>Pages 1-2</a:t>
            </a:r>
            <a:endParaRPr lang="en-US" sz="1000" dirty="0"/>
          </a:p>
        </p:txBody>
      </p:sp>
      <p:sp>
        <p:nvSpPr>
          <p:cNvPr id="7" name="Text Placeholder 6">
            <a:extLst>
              <a:ext uri="{FF2B5EF4-FFF2-40B4-BE49-F238E27FC236}">
                <a16:creationId xmlns:a16="http://schemas.microsoft.com/office/drawing/2014/main" xmlns="" id="{4D3E8CC8-F11A-4E33-848A-260CA06879FE}"/>
              </a:ext>
            </a:extLst>
          </p:cNvPr>
          <p:cNvSpPr>
            <a:spLocks noGrp="1"/>
          </p:cNvSpPr>
          <p:nvPr>
            <p:ph type="body" sz="quarter" idx="11"/>
          </p:nvPr>
        </p:nvSpPr>
        <p:spPr/>
        <p:txBody>
          <a:bodyPr/>
          <a:lstStyle/>
          <a:p>
            <a:r>
              <a:rPr lang="en-US" dirty="0"/>
              <a:t>Operations dashboard sample</a:t>
            </a:r>
          </a:p>
          <a:p>
            <a:endParaRPr lang="en-US" dirty="0"/>
          </a:p>
        </p:txBody>
      </p:sp>
      <p:sp>
        <p:nvSpPr>
          <p:cNvPr id="5" name="Footer Placeholder 4">
            <a:extLst>
              <a:ext uri="{FF2B5EF4-FFF2-40B4-BE49-F238E27FC236}">
                <a16:creationId xmlns:a16="http://schemas.microsoft.com/office/drawing/2014/main" xmlns="" id="{543A803B-E5D2-4118-93D7-539B7E3A24CF}"/>
              </a:ext>
            </a:extLst>
          </p:cNvPr>
          <p:cNvSpPr>
            <a:spLocks noGrp="1"/>
          </p:cNvSpPr>
          <p:nvPr>
            <p:ph type="ftr" sz="quarter" idx="3"/>
          </p:nvPr>
        </p:nvSpPr>
        <p:spPr/>
        <p:txBody>
          <a:bodyPr/>
          <a:lstStyle/>
          <a:p>
            <a:endParaRPr lang="en-US"/>
          </a:p>
          <a:p>
            <a:pPr algn="l"/>
            <a:r>
              <a:rPr lang="en-US" sz="800"/>
              <a:t>©2018 Integrative Emergency Services, LLC. All Rights Reserved  /  Confidential &amp; Proprietary</a:t>
            </a:r>
          </a:p>
          <a:p>
            <a:endParaRPr lang="en-US" dirty="0"/>
          </a:p>
        </p:txBody>
      </p:sp>
      <p:sp>
        <p:nvSpPr>
          <p:cNvPr id="6" name="Slide Number Placeholder 5">
            <a:extLst>
              <a:ext uri="{FF2B5EF4-FFF2-40B4-BE49-F238E27FC236}">
                <a16:creationId xmlns:a16="http://schemas.microsoft.com/office/drawing/2014/main" xmlns="" id="{6064D021-6007-4486-869B-1064BEDBB16B}"/>
              </a:ext>
            </a:extLst>
          </p:cNvPr>
          <p:cNvSpPr>
            <a:spLocks noGrp="1"/>
          </p:cNvSpPr>
          <p:nvPr>
            <p:ph type="sldNum" sz="quarter" idx="4"/>
          </p:nvPr>
        </p:nvSpPr>
        <p:spPr/>
        <p:txBody>
          <a:bodyPr/>
          <a:lstStyle/>
          <a:p>
            <a:fld id="{BE1E3162-417D-4857-B772-BE319D4ECC64}" type="slidenum">
              <a:rPr lang="en-US" smtClean="0"/>
              <a:t>45</a:t>
            </a:fld>
            <a:endParaRPr lang="en-US"/>
          </a:p>
        </p:txBody>
      </p:sp>
      <p:pic>
        <p:nvPicPr>
          <p:cNvPr id="9" name="Picture 8">
            <a:extLst>
              <a:ext uri="{FF2B5EF4-FFF2-40B4-BE49-F238E27FC236}">
                <a16:creationId xmlns:a16="http://schemas.microsoft.com/office/drawing/2014/main" xmlns="" id="{5A000E5E-8914-4869-B546-94B9422B1E6F}"/>
              </a:ext>
            </a:extLst>
          </p:cNvPr>
          <p:cNvPicPr>
            <a:picLocks noChangeAspect="1"/>
          </p:cNvPicPr>
          <p:nvPr/>
        </p:nvPicPr>
        <p:blipFill>
          <a:blip r:embed="rId2"/>
          <a:stretch>
            <a:fillRect/>
          </a:stretch>
        </p:blipFill>
        <p:spPr>
          <a:xfrm>
            <a:off x="137159" y="1973262"/>
            <a:ext cx="5420588" cy="4283758"/>
          </a:xfrm>
          <a:prstGeom prst="rect">
            <a:avLst/>
          </a:prstGeom>
        </p:spPr>
      </p:pic>
      <p:pic>
        <p:nvPicPr>
          <p:cNvPr id="10" name="Picture 9">
            <a:extLst>
              <a:ext uri="{FF2B5EF4-FFF2-40B4-BE49-F238E27FC236}">
                <a16:creationId xmlns:a16="http://schemas.microsoft.com/office/drawing/2014/main" xmlns="" id="{55297755-97F7-43A7-B20B-331C7685E36D}"/>
              </a:ext>
            </a:extLst>
          </p:cNvPr>
          <p:cNvPicPr>
            <a:picLocks noChangeAspect="1"/>
          </p:cNvPicPr>
          <p:nvPr/>
        </p:nvPicPr>
        <p:blipFill>
          <a:blip r:embed="rId3"/>
          <a:stretch>
            <a:fillRect/>
          </a:stretch>
        </p:blipFill>
        <p:spPr>
          <a:xfrm>
            <a:off x="5692310" y="2119296"/>
            <a:ext cx="5894189" cy="4547299"/>
          </a:xfrm>
          <a:prstGeom prst="rect">
            <a:avLst/>
          </a:prstGeom>
        </p:spPr>
      </p:pic>
    </p:spTree>
    <p:extLst>
      <p:ext uri="{BB962C8B-B14F-4D97-AF65-F5344CB8AC3E}">
        <p14:creationId xmlns:p14="http://schemas.microsoft.com/office/powerpoint/2010/main" val="29599855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096700B8-4D4E-4710-9642-5F04BBF0CFBA}"/>
              </a:ext>
            </a:extLst>
          </p:cNvPr>
          <p:cNvSpPr>
            <a:spLocks noGrp="1"/>
          </p:cNvSpPr>
          <p:nvPr>
            <p:ph type="body" sz="quarter" idx="11"/>
          </p:nvPr>
        </p:nvSpPr>
        <p:spPr/>
        <p:txBody>
          <a:bodyPr/>
          <a:lstStyle/>
          <a:p>
            <a:r>
              <a:rPr lang="en-US" dirty="0"/>
              <a:t>Individual Provider score cards</a:t>
            </a:r>
          </a:p>
        </p:txBody>
      </p:sp>
      <p:sp>
        <p:nvSpPr>
          <p:cNvPr id="5" name="Footer Placeholder 4">
            <a:extLst>
              <a:ext uri="{FF2B5EF4-FFF2-40B4-BE49-F238E27FC236}">
                <a16:creationId xmlns:a16="http://schemas.microsoft.com/office/drawing/2014/main" xmlns="" id="{2B2DA2C2-EABA-4DE7-B001-2DEE4A8F9E99}"/>
              </a:ext>
            </a:extLst>
          </p:cNvPr>
          <p:cNvSpPr>
            <a:spLocks noGrp="1"/>
          </p:cNvSpPr>
          <p:nvPr>
            <p:ph type="ftr" sz="quarter" idx="3"/>
          </p:nvPr>
        </p:nvSpPr>
        <p:spPr/>
        <p:txBody>
          <a:bodyPr/>
          <a:lstStyle/>
          <a:p>
            <a:endParaRPr lang="en-US"/>
          </a:p>
          <a:p>
            <a:pPr algn="l"/>
            <a:r>
              <a:rPr lang="en-US" sz="800"/>
              <a:t>©2018 Integrative Emergency Services, LLC. All Rights Reserved  /  Confidential &amp; Proprietary</a:t>
            </a:r>
          </a:p>
          <a:p>
            <a:endParaRPr lang="en-US" dirty="0"/>
          </a:p>
        </p:txBody>
      </p:sp>
      <p:sp>
        <p:nvSpPr>
          <p:cNvPr id="6" name="Slide Number Placeholder 5">
            <a:extLst>
              <a:ext uri="{FF2B5EF4-FFF2-40B4-BE49-F238E27FC236}">
                <a16:creationId xmlns:a16="http://schemas.microsoft.com/office/drawing/2014/main" xmlns="" id="{7E867B87-52B6-407E-A255-279FE7AE23C9}"/>
              </a:ext>
            </a:extLst>
          </p:cNvPr>
          <p:cNvSpPr>
            <a:spLocks noGrp="1"/>
          </p:cNvSpPr>
          <p:nvPr>
            <p:ph type="sldNum" sz="quarter" idx="4"/>
          </p:nvPr>
        </p:nvSpPr>
        <p:spPr/>
        <p:txBody>
          <a:bodyPr/>
          <a:lstStyle/>
          <a:p>
            <a:fld id="{BE1E3162-417D-4857-B772-BE319D4ECC64}" type="slidenum">
              <a:rPr lang="en-US" smtClean="0"/>
              <a:t>46</a:t>
            </a:fld>
            <a:endParaRPr lang="en-US"/>
          </a:p>
        </p:txBody>
      </p:sp>
      <p:pic>
        <p:nvPicPr>
          <p:cNvPr id="9" name="Picture 8">
            <a:extLst>
              <a:ext uri="{FF2B5EF4-FFF2-40B4-BE49-F238E27FC236}">
                <a16:creationId xmlns:a16="http://schemas.microsoft.com/office/drawing/2014/main" xmlns="" id="{8A193335-76DA-4E29-A27C-C1503B597836}"/>
              </a:ext>
            </a:extLst>
          </p:cNvPr>
          <p:cNvPicPr>
            <a:picLocks noChangeAspect="1"/>
          </p:cNvPicPr>
          <p:nvPr/>
        </p:nvPicPr>
        <p:blipFill>
          <a:blip r:embed="rId2"/>
          <a:stretch>
            <a:fillRect/>
          </a:stretch>
        </p:blipFill>
        <p:spPr>
          <a:xfrm>
            <a:off x="22308" y="2013278"/>
            <a:ext cx="5693186" cy="4242323"/>
          </a:xfrm>
          <a:prstGeom prst="rect">
            <a:avLst/>
          </a:prstGeom>
        </p:spPr>
      </p:pic>
      <p:pic>
        <p:nvPicPr>
          <p:cNvPr id="10" name="Picture 9">
            <a:extLst>
              <a:ext uri="{FF2B5EF4-FFF2-40B4-BE49-F238E27FC236}">
                <a16:creationId xmlns:a16="http://schemas.microsoft.com/office/drawing/2014/main" xmlns="" id="{FAAC85B8-F7CA-4EF2-A627-0D0FC9873FF4}"/>
              </a:ext>
            </a:extLst>
          </p:cNvPr>
          <p:cNvPicPr>
            <a:picLocks noChangeAspect="1"/>
          </p:cNvPicPr>
          <p:nvPr/>
        </p:nvPicPr>
        <p:blipFill>
          <a:blip r:embed="rId3"/>
          <a:stretch>
            <a:fillRect/>
          </a:stretch>
        </p:blipFill>
        <p:spPr>
          <a:xfrm>
            <a:off x="6095999" y="2080388"/>
            <a:ext cx="5852069" cy="4051884"/>
          </a:xfrm>
          <a:prstGeom prst="rect">
            <a:avLst/>
          </a:prstGeom>
        </p:spPr>
      </p:pic>
    </p:spTree>
    <p:extLst>
      <p:ext uri="{BB962C8B-B14F-4D97-AF65-F5344CB8AC3E}">
        <p14:creationId xmlns:p14="http://schemas.microsoft.com/office/powerpoint/2010/main" val="25265690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xmlns="" id="{919E81A1-A18F-4C57-BA11-3331E0FFFE8C}"/>
              </a:ext>
            </a:extLst>
          </p:cNvPr>
          <p:cNvSpPr>
            <a:spLocks noGrp="1"/>
          </p:cNvSpPr>
          <p:nvPr>
            <p:ph type="ftr" sz="quarter" idx="3"/>
          </p:nvPr>
        </p:nvSpPr>
        <p:spPr/>
        <p:txBody>
          <a:bodyPr/>
          <a:lstStyle/>
          <a:p>
            <a:endParaRPr lang="en-US"/>
          </a:p>
          <a:p>
            <a:pPr algn="l"/>
            <a:r>
              <a:rPr lang="en-US" sz="800"/>
              <a:t>©2018 Integrative Emergency Services, LLC. All Rights Reserved  /  Confidential &amp; Proprietary</a:t>
            </a:r>
          </a:p>
          <a:p>
            <a:endParaRPr lang="en-US" dirty="0"/>
          </a:p>
        </p:txBody>
      </p:sp>
      <p:sp>
        <p:nvSpPr>
          <p:cNvPr id="5" name="Slide Number Placeholder 4">
            <a:extLst>
              <a:ext uri="{FF2B5EF4-FFF2-40B4-BE49-F238E27FC236}">
                <a16:creationId xmlns:a16="http://schemas.microsoft.com/office/drawing/2014/main" xmlns="" id="{DD4D078F-BB0E-42A0-8657-445AD41442DA}"/>
              </a:ext>
            </a:extLst>
          </p:cNvPr>
          <p:cNvSpPr>
            <a:spLocks noGrp="1"/>
          </p:cNvSpPr>
          <p:nvPr>
            <p:ph type="sldNum" sz="quarter" idx="4"/>
          </p:nvPr>
        </p:nvSpPr>
        <p:spPr/>
        <p:txBody>
          <a:bodyPr/>
          <a:lstStyle/>
          <a:p>
            <a:fld id="{BE1E3162-417D-4857-B772-BE319D4ECC64}" type="slidenum">
              <a:rPr lang="en-US" smtClean="0"/>
              <a:t>47</a:t>
            </a:fld>
            <a:endParaRPr lang="en-US"/>
          </a:p>
        </p:txBody>
      </p:sp>
      <p:pic>
        <p:nvPicPr>
          <p:cNvPr id="7" name="Picture 6">
            <a:extLst>
              <a:ext uri="{FF2B5EF4-FFF2-40B4-BE49-F238E27FC236}">
                <a16:creationId xmlns:a16="http://schemas.microsoft.com/office/drawing/2014/main" xmlns="" id="{8E0847E4-7DAA-4732-876C-730E01C59D8C}"/>
              </a:ext>
            </a:extLst>
          </p:cNvPr>
          <p:cNvPicPr>
            <a:picLocks noChangeAspect="1"/>
          </p:cNvPicPr>
          <p:nvPr/>
        </p:nvPicPr>
        <p:blipFill>
          <a:blip r:embed="rId2"/>
          <a:stretch>
            <a:fillRect/>
          </a:stretch>
        </p:blipFill>
        <p:spPr>
          <a:xfrm>
            <a:off x="358212" y="136525"/>
            <a:ext cx="9894741" cy="6182288"/>
          </a:xfrm>
          <a:prstGeom prst="rect">
            <a:avLst/>
          </a:prstGeom>
        </p:spPr>
      </p:pic>
    </p:spTree>
    <p:extLst>
      <p:ext uri="{BB962C8B-B14F-4D97-AF65-F5344CB8AC3E}">
        <p14:creationId xmlns:p14="http://schemas.microsoft.com/office/powerpoint/2010/main" val="11053366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xmlns="" id="{FA5A32BB-ADC7-4E31-B803-6788AB5A63CE}"/>
              </a:ext>
            </a:extLst>
          </p:cNvPr>
          <p:cNvSpPr>
            <a:spLocks noGrp="1"/>
          </p:cNvSpPr>
          <p:nvPr>
            <p:ph type="body" sz="quarter" idx="13"/>
          </p:nvPr>
        </p:nvSpPr>
        <p:spPr/>
        <p:txBody>
          <a:bodyPr/>
          <a:lstStyle/>
          <a:p>
            <a:r>
              <a:rPr lang="en-US" sz="2000" dirty="0"/>
              <a:t>Bring staff along – explain the “Why”. </a:t>
            </a:r>
          </a:p>
          <a:p>
            <a:r>
              <a:rPr lang="en-US" sz="2000" dirty="0"/>
              <a:t>Program duration for maximal effect.</a:t>
            </a:r>
          </a:p>
          <a:p>
            <a:r>
              <a:rPr lang="en-US" sz="2000" dirty="0"/>
              <a:t>Data specifics – comparison between sites, unblinded, goals.</a:t>
            </a:r>
          </a:p>
          <a:p>
            <a:r>
              <a:rPr lang="en-US" sz="2000" dirty="0"/>
              <a:t>Make the data actionable when possible</a:t>
            </a:r>
          </a:p>
          <a:p>
            <a:r>
              <a:rPr lang="en-US" sz="2000" dirty="0"/>
              <a:t>Make it easy to do the right thing.</a:t>
            </a:r>
          </a:p>
          <a:p>
            <a:endParaRPr lang="en-US" dirty="0"/>
          </a:p>
        </p:txBody>
      </p:sp>
      <p:sp>
        <p:nvSpPr>
          <p:cNvPr id="7" name="Text Placeholder 6">
            <a:extLst>
              <a:ext uri="{FF2B5EF4-FFF2-40B4-BE49-F238E27FC236}">
                <a16:creationId xmlns:a16="http://schemas.microsoft.com/office/drawing/2014/main" xmlns="" id="{66D0F1EE-2188-44B4-9B4D-DF3C0982FD68}"/>
              </a:ext>
            </a:extLst>
          </p:cNvPr>
          <p:cNvSpPr>
            <a:spLocks noGrp="1"/>
          </p:cNvSpPr>
          <p:nvPr>
            <p:ph type="body" sz="quarter" idx="11"/>
          </p:nvPr>
        </p:nvSpPr>
        <p:spPr/>
        <p:txBody>
          <a:bodyPr/>
          <a:lstStyle/>
          <a:p>
            <a:r>
              <a:rPr lang="en-US" dirty="0"/>
              <a:t>Caveats </a:t>
            </a:r>
          </a:p>
        </p:txBody>
      </p:sp>
      <p:sp>
        <p:nvSpPr>
          <p:cNvPr id="3" name="Footer Placeholder 2">
            <a:extLst>
              <a:ext uri="{FF2B5EF4-FFF2-40B4-BE49-F238E27FC236}">
                <a16:creationId xmlns:a16="http://schemas.microsoft.com/office/drawing/2014/main" xmlns="" id="{CC6E2F84-86D4-4EDB-ABC9-5E7A1EFD844C}"/>
              </a:ext>
            </a:extLst>
          </p:cNvPr>
          <p:cNvSpPr>
            <a:spLocks noGrp="1"/>
          </p:cNvSpPr>
          <p:nvPr>
            <p:ph type="ftr" sz="quarter" idx="3"/>
          </p:nvPr>
        </p:nvSpPr>
        <p:spPr/>
        <p:txBody>
          <a:bodyPr/>
          <a:lstStyle/>
          <a:p>
            <a:endParaRPr lang="en-US"/>
          </a:p>
          <a:p>
            <a:pPr algn="l"/>
            <a:r>
              <a:rPr lang="en-US" sz="800"/>
              <a:t>©2018 Integrative Emergency Services, LLC. All Rights Reserved  /  Confidential &amp; Proprietary</a:t>
            </a:r>
          </a:p>
          <a:p>
            <a:endParaRPr lang="en-US" dirty="0"/>
          </a:p>
        </p:txBody>
      </p:sp>
      <p:sp>
        <p:nvSpPr>
          <p:cNvPr id="4" name="Slide Number Placeholder 3">
            <a:extLst>
              <a:ext uri="{FF2B5EF4-FFF2-40B4-BE49-F238E27FC236}">
                <a16:creationId xmlns:a16="http://schemas.microsoft.com/office/drawing/2014/main" xmlns="" id="{BD7476A5-5F2A-4DC4-9998-B92558745763}"/>
              </a:ext>
            </a:extLst>
          </p:cNvPr>
          <p:cNvSpPr>
            <a:spLocks noGrp="1"/>
          </p:cNvSpPr>
          <p:nvPr>
            <p:ph type="sldNum" sz="quarter" idx="4"/>
          </p:nvPr>
        </p:nvSpPr>
        <p:spPr/>
        <p:txBody>
          <a:bodyPr/>
          <a:lstStyle/>
          <a:p>
            <a:fld id="{BE1E3162-417D-4857-B772-BE319D4ECC64}" type="slidenum">
              <a:rPr lang="en-US" smtClean="0"/>
              <a:t>48</a:t>
            </a:fld>
            <a:endParaRPr lang="en-US"/>
          </a:p>
        </p:txBody>
      </p:sp>
    </p:spTree>
    <p:extLst>
      <p:ext uri="{BB962C8B-B14F-4D97-AF65-F5344CB8AC3E}">
        <p14:creationId xmlns:p14="http://schemas.microsoft.com/office/powerpoint/2010/main" val="7684081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110866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xmlns="" id="{4779517E-7C5B-49F9-A322-9F788DAA2A9B}"/>
              </a:ext>
            </a:extLst>
          </p:cNvPr>
          <p:cNvSpPr>
            <a:spLocks noGrp="1"/>
          </p:cNvSpPr>
          <p:nvPr>
            <p:ph type="body" sz="quarter" idx="11"/>
          </p:nvPr>
        </p:nvSpPr>
        <p:spPr/>
        <p:txBody>
          <a:bodyPr/>
          <a:lstStyle/>
          <a:p>
            <a:r>
              <a:rPr lang="en-US" sz="2800" cap="none" spc="600" dirty="0">
                <a:latin typeface="+mj-lt"/>
              </a:rPr>
              <a:t>The Healthcare Value Equation</a:t>
            </a:r>
          </a:p>
          <a:p>
            <a:endParaRPr lang="en-US" dirty="0"/>
          </a:p>
        </p:txBody>
      </p:sp>
      <p:sp>
        <p:nvSpPr>
          <p:cNvPr id="4" name="Footer Placeholder 3">
            <a:extLst>
              <a:ext uri="{FF2B5EF4-FFF2-40B4-BE49-F238E27FC236}">
                <a16:creationId xmlns:a16="http://schemas.microsoft.com/office/drawing/2014/main" xmlns="" id="{9E5D489E-AF2E-4F3C-889D-6F9312A77625}"/>
              </a:ext>
            </a:extLst>
          </p:cNvPr>
          <p:cNvSpPr>
            <a:spLocks noGrp="1"/>
          </p:cNvSpPr>
          <p:nvPr>
            <p:ph type="ftr" sz="quarter" idx="3"/>
          </p:nvPr>
        </p:nvSpPr>
        <p:spPr/>
        <p:txBody>
          <a:bodyPr/>
          <a:lstStyle/>
          <a:p>
            <a:endParaRPr lang="en-US"/>
          </a:p>
          <a:p>
            <a:r>
              <a:rPr lang="en-US" sz="800"/>
              <a:t>©2018 Integrative Emergency Services, LLC. All Rights Reserved  /  Confidential &amp; Proprietary</a:t>
            </a:r>
          </a:p>
          <a:p>
            <a:endParaRPr lang="en-US" dirty="0"/>
          </a:p>
        </p:txBody>
      </p:sp>
      <p:sp>
        <p:nvSpPr>
          <p:cNvPr id="5" name="Slide Number Placeholder 4">
            <a:extLst>
              <a:ext uri="{FF2B5EF4-FFF2-40B4-BE49-F238E27FC236}">
                <a16:creationId xmlns:a16="http://schemas.microsoft.com/office/drawing/2014/main" xmlns="" id="{D875CA2A-FC07-4A74-84E2-4562331673C2}"/>
              </a:ext>
            </a:extLst>
          </p:cNvPr>
          <p:cNvSpPr>
            <a:spLocks noGrp="1"/>
          </p:cNvSpPr>
          <p:nvPr>
            <p:ph type="sldNum" sz="quarter" idx="4"/>
          </p:nvPr>
        </p:nvSpPr>
        <p:spPr/>
        <p:txBody>
          <a:bodyPr/>
          <a:lstStyle/>
          <a:p>
            <a:fld id="{BE1E3162-417D-4857-B772-BE319D4ECC64}" type="slidenum">
              <a:rPr lang="en-US" smtClean="0"/>
              <a:t>5</a:t>
            </a:fld>
            <a:endParaRPr lang="en-US"/>
          </a:p>
        </p:txBody>
      </p:sp>
      <p:pic>
        <p:nvPicPr>
          <p:cNvPr id="14" name="Picture 13">
            <a:extLst>
              <a:ext uri="{FF2B5EF4-FFF2-40B4-BE49-F238E27FC236}">
                <a16:creationId xmlns:a16="http://schemas.microsoft.com/office/drawing/2014/main" xmlns="" id="{1CD50136-9CF1-4381-BECF-4B8C38A30B13}"/>
              </a:ext>
            </a:extLst>
          </p:cNvPr>
          <p:cNvPicPr>
            <a:picLocks noChangeAspect="1"/>
          </p:cNvPicPr>
          <p:nvPr/>
        </p:nvPicPr>
        <p:blipFill>
          <a:blip r:embed="rId3"/>
          <a:stretch>
            <a:fillRect/>
          </a:stretch>
        </p:blipFill>
        <p:spPr>
          <a:xfrm>
            <a:off x="86501" y="2838510"/>
            <a:ext cx="7699261" cy="3003974"/>
          </a:xfrm>
          <a:prstGeom prst="rect">
            <a:avLst/>
          </a:prstGeom>
        </p:spPr>
      </p:pic>
      <p:sp>
        <p:nvSpPr>
          <p:cNvPr id="15" name="TextBox 14">
            <a:extLst>
              <a:ext uri="{FF2B5EF4-FFF2-40B4-BE49-F238E27FC236}">
                <a16:creationId xmlns:a16="http://schemas.microsoft.com/office/drawing/2014/main" xmlns="" id="{93E08CAE-DE9F-45E0-874E-6D555D000524}"/>
              </a:ext>
            </a:extLst>
          </p:cNvPr>
          <p:cNvSpPr txBox="1"/>
          <p:nvPr/>
        </p:nvSpPr>
        <p:spPr>
          <a:xfrm>
            <a:off x="7674005" y="1638811"/>
            <a:ext cx="4645981"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12169"/>
                </a:solidFill>
                <a:effectLst/>
                <a:uLnTx/>
                <a:uFillTx/>
                <a:latin typeface="+mj-lt"/>
                <a:ea typeface="+mn-ea"/>
                <a:cs typeface="+mn-cs"/>
              </a:rPr>
              <a:t>Create a practice environment that allows providers to work at the top of their license in a collaborative environment using data analytics, operational insights, and creating aligned incentives</a:t>
            </a:r>
            <a:r>
              <a:rPr kumimoji="0" lang="en-US" sz="1600" b="0" i="0" u="none" strike="noStrike" kern="1200" cap="none" spc="0" normalizeH="0" baseline="0" noProof="0" dirty="0">
                <a:ln>
                  <a:noFill/>
                </a:ln>
                <a:solidFill>
                  <a:srgbClr val="012169"/>
                </a:solidFill>
                <a:effectLst/>
                <a:uLnTx/>
                <a:uFillTx/>
                <a:latin typeface="Corbel" panose="020B0503020204020204" pitchFamily="34" charset="0"/>
                <a:ea typeface="+mn-ea"/>
                <a:cs typeface="+mn-cs"/>
              </a:rPr>
              <a:t>.</a:t>
            </a:r>
          </a:p>
        </p:txBody>
      </p:sp>
      <p:cxnSp>
        <p:nvCxnSpPr>
          <p:cNvPr id="16" name="AutoShape 42">
            <a:extLst>
              <a:ext uri="{FF2B5EF4-FFF2-40B4-BE49-F238E27FC236}">
                <a16:creationId xmlns:a16="http://schemas.microsoft.com/office/drawing/2014/main" xmlns="" id="{CE89C82A-0BEA-41E9-A040-435987B676F3}"/>
              </a:ext>
            </a:extLst>
          </p:cNvPr>
          <p:cNvCxnSpPr>
            <a:cxnSpLocks noChangeShapeType="1"/>
          </p:cNvCxnSpPr>
          <p:nvPr/>
        </p:nvCxnSpPr>
        <p:spPr bwMode="gray">
          <a:xfrm rot="10800000" flipV="1">
            <a:off x="4855727" y="2088144"/>
            <a:ext cx="2736518" cy="895326"/>
          </a:xfrm>
          <a:prstGeom prst="bentConnector3">
            <a:avLst>
              <a:gd name="adj1" fmla="val 99977"/>
            </a:avLst>
          </a:prstGeom>
          <a:noFill/>
          <a:ln w="19050">
            <a:solidFill>
              <a:srgbClr val="595959"/>
            </a:solidFill>
            <a:prstDash val="dash"/>
            <a:miter lim="800000"/>
            <a:headEnd type="oval" w="sm" len="sm"/>
            <a:tailEnd type="triangle" w="sm" len="sm"/>
          </a:ln>
        </p:spPr>
      </p:cxnSp>
      <p:cxnSp>
        <p:nvCxnSpPr>
          <p:cNvPr id="20" name="Straight Connector 19">
            <a:extLst>
              <a:ext uri="{FF2B5EF4-FFF2-40B4-BE49-F238E27FC236}">
                <a16:creationId xmlns:a16="http://schemas.microsoft.com/office/drawing/2014/main" xmlns="" id="{34625A81-AB0C-4F8C-8449-FBED3D4EB9EF}"/>
              </a:ext>
            </a:extLst>
          </p:cNvPr>
          <p:cNvCxnSpPr/>
          <p:nvPr/>
        </p:nvCxnSpPr>
        <p:spPr>
          <a:xfrm>
            <a:off x="7661428" y="1729090"/>
            <a:ext cx="0" cy="683812"/>
          </a:xfrm>
          <a:prstGeom prst="line">
            <a:avLst/>
          </a:prstGeom>
          <a:ln w="9525">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xmlns="" id="{C0803497-8403-40A0-9446-088848E8FA94}"/>
              </a:ext>
            </a:extLst>
          </p:cNvPr>
          <p:cNvCxnSpPr>
            <a:cxnSpLocks/>
          </p:cNvCxnSpPr>
          <p:nvPr/>
        </p:nvCxnSpPr>
        <p:spPr>
          <a:xfrm flipH="1" flipV="1">
            <a:off x="7512266" y="3492110"/>
            <a:ext cx="692081" cy="833"/>
          </a:xfrm>
          <a:prstGeom prst="straightConnector1">
            <a:avLst/>
          </a:prstGeom>
          <a:ln w="12700" cap="rnd">
            <a:solidFill>
              <a:srgbClr val="595959"/>
            </a:solidFill>
            <a:prstDash val="dash"/>
            <a:headEnd type="ova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xmlns="" id="{8B72E150-6EAB-4B61-B3D7-B188529E0100}"/>
              </a:ext>
            </a:extLst>
          </p:cNvPr>
          <p:cNvSpPr txBox="1"/>
          <p:nvPr/>
        </p:nvSpPr>
        <p:spPr>
          <a:xfrm>
            <a:off x="8392241" y="2939985"/>
            <a:ext cx="3713258" cy="95410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12169"/>
                </a:solidFill>
                <a:effectLst/>
                <a:uLnTx/>
                <a:uFillTx/>
                <a:latin typeface="+mj-lt"/>
                <a:ea typeface="+mn-ea"/>
                <a:cs typeface="+mn-cs"/>
              </a:rPr>
              <a:t>Our operational approach blends staffing of Emergency Departments, Urgent Cares, and Observation Units to deliver the right care at the right time.</a:t>
            </a:r>
          </a:p>
        </p:txBody>
      </p:sp>
      <p:cxnSp>
        <p:nvCxnSpPr>
          <p:cNvPr id="23" name="Straight Connector 22">
            <a:extLst>
              <a:ext uri="{FF2B5EF4-FFF2-40B4-BE49-F238E27FC236}">
                <a16:creationId xmlns:a16="http://schemas.microsoft.com/office/drawing/2014/main" xmlns="" id="{EEDF2C2D-A134-4E49-9DD9-325BA56196A7}"/>
              </a:ext>
            </a:extLst>
          </p:cNvPr>
          <p:cNvCxnSpPr>
            <a:cxnSpLocks/>
          </p:cNvCxnSpPr>
          <p:nvPr/>
        </p:nvCxnSpPr>
        <p:spPr>
          <a:xfrm>
            <a:off x="8335833" y="3136688"/>
            <a:ext cx="0" cy="683812"/>
          </a:xfrm>
          <a:prstGeom prst="line">
            <a:avLst/>
          </a:prstGeom>
          <a:ln w="9525">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xmlns="" id="{65448314-2665-43FE-B2D6-0C2CC0E06DC3}"/>
              </a:ext>
            </a:extLst>
          </p:cNvPr>
          <p:cNvCxnSpPr>
            <a:cxnSpLocks/>
          </p:cNvCxnSpPr>
          <p:nvPr/>
        </p:nvCxnSpPr>
        <p:spPr>
          <a:xfrm flipH="1" flipV="1">
            <a:off x="6666044" y="4948934"/>
            <a:ext cx="692081" cy="833"/>
          </a:xfrm>
          <a:prstGeom prst="straightConnector1">
            <a:avLst/>
          </a:prstGeom>
          <a:ln w="12700" cap="rnd">
            <a:solidFill>
              <a:srgbClr val="595959"/>
            </a:solidFill>
            <a:prstDash val="dash"/>
            <a:headEnd type="ova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xmlns="" id="{F28B76BE-0619-46C5-9C28-E2D7583DB840}"/>
              </a:ext>
            </a:extLst>
          </p:cNvPr>
          <p:cNvSpPr txBox="1"/>
          <p:nvPr/>
        </p:nvSpPr>
        <p:spPr>
          <a:xfrm>
            <a:off x="7546019" y="4396809"/>
            <a:ext cx="371325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12169"/>
                </a:solidFill>
                <a:effectLst/>
                <a:uLnTx/>
                <a:uFillTx/>
                <a:latin typeface="+mj-lt"/>
                <a:ea typeface="+mn-ea"/>
                <a:cs typeface="+mn-cs"/>
              </a:rPr>
              <a:t>Efficient staffing, resource utilization and clinical protocols prevent unnecessary care and associated costs for patients, hospitals, and payors.</a:t>
            </a:r>
          </a:p>
        </p:txBody>
      </p:sp>
      <p:cxnSp>
        <p:nvCxnSpPr>
          <p:cNvPr id="26" name="Straight Connector 25">
            <a:extLst>
              <a:ext uri="{FF2B5EF4-FFF2-40B4-BE49-F238E27FC236}">
                <a16:creationId xmlns:a16="http://schemas.microsoft.com/office/drawing/2014/main" xmlns="" id="{2CCEFD7E-AA5C-484D-AF34-0ABEC42E42A0}"/>
              </a:ext>
            </a:extLst>
          </p:cNvPr>
          <p:cNvCxnSpPr>
            <a:cxnSpLocks/>
          </p:cNvCxnSpPr>
          <p:nvPr/>
        </p:nvCxnSpPr>
        <p:spPr>
          <a:xfrm>
            <a:off x="7489611" y="4593512"/>
            <a:ext cx="0" cy="683812"/>
          </a:xfrm>
          <a:prstGeom prst="line">
            <a:avLst/>
          </a:prstGeom>
          <a:ln w="9525">
            <a:solidFill>
              <a:srgbClr val="5959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34086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xmlns="" id="{795D630B-57AA-450C-847B-76010EFA02A0}"/>
              </a:ext>
            </a:extLst>
          </p:cNvPr>
          <p:cNvSpPr>
            <a:spLocks noGrp="1"/>
          </p:cNvSpPr>
          <p:nvPr>
            <p:ph type="body" sz="quarter" idx="11"/>
          </p:nvPr>
        </p:nvSpPr>
        <p:spPr/>
        <p:txBody>
          <a:bodyPr/>
          <a:lstStyle/>
          <a:p>
            <a:r>
              <a:rPr lang="en-US" dirty="0"/>
              <a:t>Reducing Non-Beneficial Variation</a:t>
            </a:r>
          </a:p>
        </p:txBody>
      </p:sp>
      <p:sp>
        <p:nvSpPr>
          <p:cNvPr id="5" name="Footer Placeholder 4">
            <a:extLst>
              <a:ext uri="{FF2B5EF4-FFF2-40B4-BE49-F238E27FC236}">
                <a16:creationId xmlns:a16="http://schemas.microsoft.com/office/drawing/2014/main" xmlns="" id="{2CB197EA-1030-485B-9096-DCB7755787A1}"/>
              </a:ext>
            </a:extLst>
          </p:cNvPr>
          <p:cNvSpPr>
            <a:spLocks noGrp="1"/>
          </p:cNvSpPr>
          <p:nvPr>
            <p:ph type="ftr" sz="quarter" idx="3"/>
          </p:nvPr>
        </p:nvSpPr>
        <p:spPr/>
        <p:txBody>
          <a:bodyPr/>
          <a:lstStyle/>
          <a:p>
            <a:endParaRPr lang="en-US"/>
          </a:p>
          <a:p>
            <a:pPr algn="r"/>
            <a:r>
              <a:rPr lang="en-US" sz="800"/>
              <a:t>©2018 Integrative Emergency Services, LLC. All Rights Reserved  /  Confidential &amp; Proprietary</a:t>
            </a:r>
          </a:p>
          <a:p>
            <a:endParaRPr lang="en-US" dirty="0"/>
          </a:p>
        </p:txBody>
      </p:sp>
      <p:sp>
        <p:nvSpPr>
          <p:cNvPr id="6" name="Slide Number Placeholder 5">
            <a:extLst>
              <a:ext uri="{FF2B5EF4-FFF2-40B4-BE49-F238E27FC236}">
                <a16:creationId xmlns:a16="http://schemas.microsoft.com/office/drawing/2014/main" xmlns="" id="{EB314CE9-F131-42EA-9058-A4A161888171}"/>
              </a:ext>
            </a:extLst>
          </p:cNvPr>
          <p:cNvSpPr>
            <a:spLocks noGrp="1"/>
          </p:cNvSpPr>
          <p:nvPr>
            <p:ph type="sldNum" sz="quarter" idx="4"/>
          </p:nvPr>
        </p:nvSpPr>
        <p:spPr/>
        <p:txBody>
          <a:bodyPr/>
          <a:lstStyle/>
          <a:p>
            <a:fld id="{BE1E3162-417D-4857-B772-BE319D4ECC64}" type="slidenum">
              <a:rPr lang="en-US" smtClean="0"/>
              <a:t>6</a:t>
            </a:fld>
            <a:endParaRPr lang="en-US"/>
          </a:p>
        </p:txBody>
      </p:sp>
      <p:graphicFrame>
        <p:nvGraphicFramePr>
          <p:cNvPr id="15" name="Content Placeholder 2">
            <a:extLst>
              <a:ext uri="{FF2B5EF4-FFF2-40B4-BE49-F238E27FC236}">
                <a16:creationId xmlns:a16="http://schemas.microsoft.com/office/drawing/2014/main" xmlns="" id="{7381ADF2-832F-4CAD-94B6-27F3FBBEADAA}"/>
              </a:ext>
            </a:extLst>
          </p:cNvPr>
          <p:cNvGraphicFramePr>
            <a:graphicFrameLocks noGrp="1"/>
          </p:cNvGraphicFramePr>
          <p:nvPr>
            <p:ph type="pic" sz="quarter" idx="4294967295"/>
            <p:extLst>
              <p:ext uri="{D42A27DB-BD31-4B8C-83A1-F6EECF244321}">
                <p14:modId xmlns:p14="http://schemas.microsoft.com/office/powerpoint/2010/main" val="2812614"/>
              </p:ext>
            </p:extLst>
          </p:nvPr>
        </p:nvGraphicFramePr>
        <p:xfrm>
          <a:off x="3195961" y="1633491"/>
          <a:ext cx="5248275" cy="43728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35635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408914E4-B8A2-4EA6-872D-E686FDEB217C}"/>
              </a:ext>
            </a:extLst>
          </p:cNvPr>
          <p:cNvSpPr>
            <a:spLocks noGrp="1"/>
          </p:cNvSpPr>
          <p:nvPr>
            <p:ph type="body" sz="quarter" idx="11"/>
          </p:nvPr>
        </p:nvSpPr>
        <p:spPr/>
        <p:txBody>
          <a:bodyPr/>
          <a:lstStyle/>
          <a:p>
            <a:r>
              <a:rPr lang="en-US" dirty="0"/>
              <a:t>Why Now?</a:t>
            </a:r>
          </a:p>
        </p:txBody>
      </p:sp>
      <p:sp>
        <p:nvSpPr>
          <p:cNvPr id="5" name="Footer Placeholder 4">
            <a:extLst>
              <a:ext uri="{FF2B5EF4-FFF2-40B4-BE49-F238E27FC236}">
                <a16:creationId xmlns:a16="http://schemas.microsoft.com/office/drawing/2014/main" xmlns="" id="{BD8B7A18-B756-4870-84FB-3A81C26D061E}"/>
              </a:ext>
            </a:extLst>
          </p:cNvPr>
          <p:cNvSpPr>
            <a:spLocks noGrp="1"/>
          </p:cNvSpPr>
          <p:nvPr>
            <p:ph type="ftr" sz="quarter" idx="3"/>
          </p:nvPr>
        </p:nvSpPr>
        <p:spPr/>
        <p:txBody>
          <a:bodyPr/>
          <a:lstStyle/>
          <a:p>
            <a:endParaRPr lang="en-US"/>
          </a:p>
          <a:p>
            <a:pPr algn="r"/>
            <a:r>
              <a:rPr lang="en-US" sz="800"/>
              <a:t>©2018 Integrative Emergency Services, LLC. All Rights Reserved  /  Confidential &amp; Proprietary</a:t>
            </a:r>
          </a:p>
          <a:p>
            <a:endParaRPr lang="en-US" dirty="0"/>
          </a:p>
        </p:txBody>
      </p:sp>
      <p:sp>
        <p:nvSpPr>
          <p:cNvPr id="6" name="Slide Number Placeholder 5">
            <a:extLst>
              <a:ext uri="{FF2B5EF4-FFF2-40B4-BE49-F238E27FC236}">
                <a16:creationId xmlns:a16="http://schemas.microsoft.com/office/drawing/2014/main" xmlns="" id="{160C01A3-36F7-4CA2-A13E-B5F2E0391896}"/>
              </a:ext>
            </a:extLst>
          </p:cNvPr>
          <p:cNvSpPr>
            <a:spLocks noGrp="1"/>
          </p:cNvSpPr>
          <p:nvPr>
            <p:ph type="sldNum" sz="quarter" idx="4"/>
          </p:nvPr>
        </p:nvSpPr>
        <p:spPr/>
        <p:txBody>
          <a:bodyPr/>
          <a:lstStyle/>
          <a:p>
            <a:fld id="{BE1E3162-417D-4857-B772-BE319D4ECC64}" type="slidenum">
              <a:rPr lang="en-US" smtClean="0"/>
              <a:t>7</a:t>
            </a:fld>
            <a:endParaRPr lang="en-US"/>
          </a:p>
        </p:txBody>
      </p:sp>
      <p:pic>
        <p:nvPicPr>
          <p:cNvPr id="9" name="Picture 8">
            <a:extLst>
              <a:ext uri="{FF2B5EF4-FFF2-40B4-BE49-F238E27FC236}">
                <a16:creationId xmlns:a16="http://schemas.microsoft.com/office/drawing/2014/main" xmlns="" id="{9CB4A54B-1926-470A-80D4-A67D61FC05DA}"/>
              </a:ext>
            </a:extLst>
          </p:cNvPr>
          <p:cNvPicPr>
            <a:picLocks noChangeAspect="1"/>
          </p:cNvPicPr>
          <p:nvPr/>
        </p:nvPicPr>
        <p:blipFill>
          <a:blip r:embed="rId3"/>
          <a:stretch>
            <a:fillRect/>
          </a:stretch>
        </p:blipFill>
        <p:spPr>
          <a:xfrm>
            <a:off x="9499603" y="865458"/>
            <a:ext cx="2540000" cy="3835400"/>
          </a:xfrm>
          <a:prstGeom prst="rect">
            <a:avLst/>
          </a:prstGeom>
        </p:spPr>
      </p:pic>
      <p:pic>
        <p:nvPicPr>
          <p:cNvPr id="10" name="Picture 9">
            <a:extLst>
              <a:ext uri="{FF2B5EF4-FFF2-40B4-BE49-F238E27FC236}">
                <a16:creationId xmlns:a16="http://schemas.microsoft.com/office/drawing/2014/main" xmlns="" id="{A4134427-E633-46E1-AAD0-A8DA6691427C}"/>
              </a:ext>
            </a:extLst>
          </p:cNvPr>
          <p:cNvPicPr>
            <a:picLocks noChangeAspect="1"/>
          </p:cNvPicPr>
          <p:nvPr/>
        </p:nvPicPr>
        <p:blipFill>
          <a:blip r:embed="rId4"/>
          <a:stretch>
            <a:fillRect/>
          </a:stretch>
        </p:blipFill>
        <p:spPr>
          <a:xfrm>
            <a:off x="152397" y="2640511"/>
            <a:ext cx="2716171" cy="3905250"/>
          </a:xfrm>
          <a:prstGeom prst="rect">
            <a:avLst/>
          </a:prstGeom>
        </p:spPr>
      </p:pic>
      <p:sp>
        <p:nvSpPr>
          <p:cNvPr id="11" name="Rectangle 10">
            <a:extLst>
              <a:ext uri="{FF2B5EF4-FFF2-40B4-BE49-F238E27FC236}">
                <a16:creationId xmlns:a16="http://schemas.microsoft.com/office/drawing/2014/main" xmlns="" id="{D2425EF9-1E02-4655-8136-505CA8A223AE}"/>
              </a:ext>
            </a:extLst>
          </p:cNvPr>
          <p:cNvSpPr/>
          <p:nvPr/>
        </p:nvSpPr>
        <p:spPr>
          <a:xfrm>
            <a:off x="3316954" y="1790382"/>
            <a:ext cx="6096000" cy="4189993"/>
          </a:xfrm>
          <a:prstGeom prst="rect">
            <a:avLst/>
          </a:prstGeom>
        </p:spPr>
        <p:txBody>
          <a:bodyPr>
            <a:spAutoFit/>
          </a:bodyPr>
          <a:lstStyle/>
          <a:p>
            <a:pPr marL="285750" indent="-285750">
              <a:lnSpc>
                <a:spcPct val="150000"/>
              </a:lnSpc>
              <a:buClr>
                <a:srgbClr val="F95700"/>
              </a:buClr>
              <a:buFont typeface="Courier New" panose="02070309020205020404" pitchFamily="49" charset="0"/>
              <a:buChar char="o"/>
            </a:pPr>
            <a:r>
              <a:rPr lang="en-US" sz="2000" dirty="0">
                <a:solidFill>
                  <a:srgbClr val="595959"/>
                </a:solidFill>
                <a:latin typeface="+mj-lt"/>
              </a:rPr>
              <a:t>First IOM report in 1999</a:t>
            </a:r>
          </a:p>
          <a:p>
            <a:pPr marL="285750" indent="-285750">
              <a:lnSpc>
                <a:spcPct val="150000"/>
              </a:lnSpc>
              <a:buClr>
                <a:srgbClr val="F95700"/>
              </a:buClr>
              <a:buFont typeface="Courier New" panose="02070309020205020404" pitchFamily="49" charset="0"/>
              <a:buChar char="o"/>
            </a:pPr>
            <a:r>
              <a:rPr lang="en-US" sz="2000" dirty="0">
                <a:solidFill>
                  <a:srgbClr val="595959"/>
                </a:solidFill>
                <a:latin typeface="+mj-lt"/>
              </a:rPr>
              <a:t>Estimated 44,000 – 98,000 deaths annually from adverse events</a:t>
            </a:r>
          </a:p>
          <a:p>
            <a:pPr marL="285750" indent="-285750">
              <a:lnSpc>
                <a:spcPct val="150000"/>
              </a:lnSpc>
              <a:buClr>
                <a:srgbClr val="F95700"/>
              </a:buClr>
              <a:buFont typeface="Courier New" panose="02070309020205020404" pitchFamily="49" charset="0"/>
              <a:buChar char="o"/>
            </a:pPr>
            <a:r>
              <a:rPr lang="en-US" sz="2000" dirty="0">
                <a:solidFill>
                  <a:srgbClr val="595959"/>
                </a:solidFill>
                <a:latin typeface="+mj-lt"/>
                <a:ea typeface="ＭＳ Ｐゴシック" charset="0"/>
              </a:rPr>
              <a:t>Well documented, massive practice variation</a:t>
            </a:r>
          </a:p>
          <a:p>
            <a:pPr marL="285750" indent="-285750">
              <a:lnSpc>
                <a:spcPct val="150000"/>
              </a:lnSpc>
              <a:buClr>
                <a:srgbClr val="F95700"/>
              </a:buClr>
              <a:buFont typeface="Courier New" panose="02070309020205020404" pitchFamily="49" charset="0"/>
              <a:buChar char="o"/>
            </a:pPr>
            <a:r>
              <a:rPr lang="en-US" sz="2000" dirty="0">
                <a:solidFill>
                  <a:srgbClr val="595959"/>
                </a:solidFill>
                <a:latin typeface="+mj-lt"/>
                <a:ea typeface="ＭＳ Ｐゴシック" charset="0"/>
              </a:rPr>
              <a:t>High rates of inappropriate care</a:t>
            </a:r>
          </a:p>
          <a:p>
            <a:pPr marL="285750" indent="-285750">
              <a:lnSpc>
                <a:spcPct val="150000"/>
              </a:lnSpc>
              <a:buClr>
                <a:srgbClr val="F95700"/>
              </a:buClr>
              <a:buFont typeface="Courier New" panose="02070309020205020404" pitchFamily="49" charset="0"/>
              <a:buChar char="o"/>
            </a:pPr>
            <a:r>
              <a:rPr lang="en-US" sz="2000" dirty="0">
                <a:solidFill>
                  <a:srgbClr val="595959"/>
                </a:solidFill>
                <a:latin typeface="+mj-lt"/>
                <a:ea typeface="ＭＳ Ｐゴシック" charset="0"/>
              </a:rPr>
              <a:t>Unacceptable rates of preventable care-related injury and death</a:t>
            </a:r>
          </a:p>
          <a:p>
            <a:pPr marL="285750" indent="-285750">
              <a:lnSpc>
                <a:spcPct val="150000"/>
              </a:lnSpc>
              <a:buClr>
                <a:srgbClr val="F95700"/>
              </a:buClr>
              <a:buFont typeface="Courier New" panose="02070309020205020404" pitchFamily="49" charset="0"/>
              <a:buChar char="o"/>
            </a:pPr>
            <a:r>
              <a:rPr lang="en-US" sz="2000" dirty="0">
                <a:solidFill>
                  <a:srgbClr val="595959"/>
                </a:solidFill>
                <a:latin typeface="+mj-lt"/>
                <a:ea typeface="ＭＳ Ｐゴシック" charset="0"/>
              </a:rPr>
              <a:t>Striking inability to </a:t>
            </a:r>
            <a:r>
              <a:rPr lang="en-US" altLang="ja-JP" sz="2000" dirty="0">
                <a:solidFill>
                  <a:srgbClr val="595959"/>
                </a:solidFill>
                <a:latin typeface="+mj-lt"/>
                <a:ea typeface="ＭＳ Ｐゴシック" charset="0"/>
              </a:rPr>
              <a:t>“</a:t>
            </a:r>
            <a:r>
              <a:rPr lang="en-US" sz="2000" dirty="0">
                <a:solidFill>
                  <a:srgbClr val="595959"/>
                </a:solidFill>
                <a:latin typeface="+mj-lt"/>
                <a:ea typeface="ＭＳ Ｐゴシック" charset="0"/>
              </a:rPr>
              <a:t>do what we know works</a:t>
            </a:r>
            <a:r>
              <a:rPr lang="en-US" altLang="ja-JP" sz="2000" dirty="0">
                <a:solidFill>
                  <a:srgbClr val="595959"/>
                </a:solidFill>
                <a:latin typeface="+mj-lt"/>
                <a:ea typeface="ＭＳ Ｐゴシック" charset="0"/>
              </a:rPr>
              <a:t>”</a:t>
            </a:r>
            <a:endParaRPr lang="en-US" sz="2000" dirty="0">
              <a:solidFill>
                <a:srgbClr val="595959"/>
              </a:solidFill>
              <a:latin typeface="+mj-lt"/>
              <a:ea typeface="ＭＳ Ｐゴシック" charset="0"/>
            </a:endParaRPr>
          </a:p>
          <a:p>
            <a:pPr marL="285750" indent="-285750">
              <a:lnSpc>
                <a:spcPct val="150000"/>
              </a:lnSpc>
              <a:buClr>
                <a:srgbClr val="F95700"/>
              </a:buClr>
              <a:buFont typeface="Courier New" panose="02070309020205020404" pitchFamily="49" charset="0"/>
              <a:buChar char="o"/>
            </a:pPr>
            <a:r>
              <a:rPr lang="en-US" sz="2000" dirty="0">
                <a:solidFill>
                  <a:srgbClr val="595959"/>
                </a:solidFill>
                <a:latin typeface="+mj-lt"/>
                <a:ea typeface="ＭＳ Ｐゴシック" charset="0"/>
              </a:rPr>
              <a:t>Huge waste, spiraling prices, limited access</a:t>
            </a:r>
          </a:p>
        </p:txBody>
      </p:sp>
      <p:sp>
        <p:nvSpPr>
          <p:cNvPr id="12" name="TextBox 11">
            <a:extLst>
              <a:ext uri="{FF2B5EF4-FFF2-40B4-BE49-F238E27FC236}">
                <a16:creationId xmlns:a16="http://schemas.microsoft.com/office/drawing/2014/main" xmlns="" id="{F63DFAA9-BA8A-4834-AEE8-B6E82CED59D7}"/>
              </a:ext>
            </a:extLst>
          </p:cNvPr>
          <p:cNvSpPr txBox="1"/>
          <p:nvPr/>
        </p:nvSpPr>
        <p:spPr>
          <a:xfrm>
            <a:off x="9861341" y="4485414"/>
            <a:ext cx="1816523" cy="215444"/>
          </a:xfrm>
          <a:prstGeom prst="rect">
            <a:avLst/>
          </a:prstGeom>
          <a:noFill/>
        </p:spPr>
        <p:txBody>
          <a:bodyPr wrap="none" rtlCol="0">
            <a:spAutoFit/>
          </a:bodyPr>
          <a:lstStyle/>
          <a:p>
            <a:r>
              <a:rPr lang="en-US" sz="800" i="1" dirty="0">
                <a:solidFill>
                  <a:srgbClr val="595959"/>
                </a:solidFill>
                <a:latin typeface="+mj-lt"/>
              </a:rPr>
              <a:t>Personal image of Robert Risch, MD</a:t>
            </a:r>
          </a:p>
        </p:txBody>
      </p:sp>
      <p:sp>
        <p:nvSpPr>
          <p:cNvPr id="13" name="TextBox 12">
            <a:extLst>
              <a:ext uri="{FF2B5EF4-FFF2-40B4-BE49-F238E27FC236}">
                <a16:creationId xmlns:a16="http://schemas.microsoft.com/office/drawing/2014/main" xmlns="" id="{784B015C-771C-48A3-9034-5EAC11E0DC25}"/>
              </a:ext>
            </a:extLst>
          </p:cNvPr>
          <p:cNvSpPr txBox="1"/>
          <p:nvPr/>
        </p:nvSpPr>
        <p:spPr>
          <a:xfrm>
            <a:off x="460721" y="6545761"/>
            <a:ext cx="1816523" cy="215444"/>
          </a:xfrm>
          <a:prstGeom prst="rect">
            <a:avLst/>
          </a:prstGeom>
          <a:noFill/>
        </p:spPr>
        <p:txBody>
          <a:bodyPr wrap="none" rtlCol="0">
            <a:spAutoFit/>
          </a:bodyPr>
          <a:lstStyle/>
          <a:p>
            <a:r>
              <a:rPr lang="en-US" sz="800" i="1" dirty="0">
                <a:solidFill>
                  <a:srgbClr val="595959"/>
                </a:solidFill>
                <a:latin typeface="+mj-lt"/>
              </a:rPr>
              <a:t>Personal image of Robert Risch, MD</a:t>
            </a:r>
          </a:p>
        </p:txBody>
      </p:sp>
    </p:spTree>
    <p:extLst>
      <p:ext uri="{BB962C8B-B14F-4D97-AF65-F5344CB8AC3E}">
        <p14:creationId xmlns:p14="http://schemas.microsoft.com/office/powerpoint/2010/main" val="33522543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xmlns="" id="{B52C7038-B08F-4AF8-9F7E-D8ECED9AD0F9}"/>
              </a:ext>
            </a:extLst>
          </p:cNvPr>
          <p:cNvSpPr>
            <a:spLocks noGrp="1"/>
          </p:cNvSpPr>
          <p:nvPr>
            <p:ph type="body" sz="quarter" idx="11"/>
          </p:nvPr>
        </p:nvSpPr>
        <p:spPr/>
        <p:txBody>
          <a:bodyPr/>
          <a:lstStyle/>
          <a:p>
            <a:r>
              <a:rPr lang="en-US" dirty="0"/>
              <a:t>Getting Started In Your Group</a:t>
            </a:r>
          </a:p>
        </p:txBody>
      </p:sp>
      <p:sp>
        <p:nvSpPr>
          <p:cNvPr id="10" name="Footer Placeholder 9">
            <a:extLst>
              <a:ext uri="{FF2B5EF4-FFF2-40B4-BE49-F238E27FC236}">
                <a16:creationId xmlns:a16="http://schemas.microsoft.com/office/drawing/2014/main" xmlns="" id="{83E97DD5-CF86-4BA0-AF89-6F64F0DC14A8}"/>
              </a:ext>
            </a:extLst>
          </p:cNvPr>
          <p:cNvSpPr>
            <a:spLocks noGrp="1"/>
          </p:cNvSpPr>
          <p:nvPr>
            <p:ph type="ftr" sz="quarter" idx="3"/>
          </p:nvPr>
        </p:nvSpPr>
        <p:spPr/>
        <p:txBody>
          <a:bodyPr/>
          <a:lstStyle/>
          <a:p>
            <a:endParaRPr lang="en-US"/>
          </a:p>
          <a:p>
            <a:pPr algn="l"/>
            <a:r>
              <a:rPr lang="en-US" sz="800"/>
              <a:t>©2018 Integrative Emergency Services, LLC. All Rights Reserved  /  Confidential &amp; Proprietary</a:t>
            </a:r>
          </a:p>
          <a:p>
            <a:endParaRPr lang="en-US" dirty="0"/>
          </a:p>
        </p:txBody>
      </p:sp>
      <p:sp>
        <p:nvSpPr>
          <p:cNvPr id="11" name="Slide Number Placeholder 10">
            <a:extLst>
              <a:ext uri="{FF2B5EF4-FFF2-40B4-BE49-F238E27FC236}">
                <a16:creationId xmlns:a16="http://schemas.microsoft.com/office/drawing/2014/main" xmlns="" id="{5A6D1648-F450-4A72-BAED-3EA069593D1B}"/>
              </a:ext>
            </a:extLst>
          </p:cNvPr>
          <p:cNvSpPr>
            <a:spLocks noGrp="1"/>
          </p:cNvSpPr>
          <p:nvPr>
            <p:ph type="sldNum" sz="quarter" idx="4"/>
          </p:nvPr>
        </p:nvSpPr>
        <p:spPr/>
        <p:txBody>
          <a:bodyPr/>
          <a:lstStyle/>
          <a:p>
            <a:fld id="{BE1E3162-417D-4857-B772-BE319D4ECC64}" type="slidenum">
              <a:rPr lang="en-US" smtClean="0"/>
              <a:t>8</a:t>
            </a:fld>
            <a:endParaRPr lang="en-US"/>
          </a:p>
        </p:txBody>
      </p:sp>
      <p:sp>
        <p:nvSpPr>
          <p:cNvPr id="14" name="Rectangle 13">
            <a:extLst>
              <a:ext uri="{FF2B5EF4-FFF2-40B4-BE49-F238E27FC236}">
                <a16:creationId xmlns:a16="http://schemas.microsoft.com/office/drawing/2014/main" xmlns="" id="{9BCCB113-1A62-4B07-88C9-D29A04F89D51}"/>
              </a:ext>
            </a:extLst>
          </p:cNvPr>
          <p:cNvSpPr/>
          <p:nvPr/>
        </p:nvSpPr>
        <p:spPr>
          <a:xfrm>
            <a:off x="3659657" y="2590338"/>
            <a:ext cx="8037922" cy="1938992"/>
          </a:xfrm>
          <a:prstGeom prst="rect">
            <a:avLst/>
          </a:prstGeom>
        </p:spPr>
        <p:txBody>
          <a:bodyPr wrap="square">
            <a:spAutoFit/>
          </a:bodyPr>
          <a:lstStyle/>
          <a:p>
            <a:pPr marL="400050" indent="-285750">
              <a:buClr>
                <a:srgbClr val="F95700"/>
              </a:buClr>
              <a:buFont typeface="Courier New" panose="02070309020205020404" pitchFamily="49" charset="0"/>
              <a:buChar char="o"/>
            </a:pPr>
            <a:r>
              <a:rPr lang="en-US" sz="2400" dirty="0">
                <a:solidFill>
                  <a:srgbClr val="595959"/>
                </a:solidFill>
                <a:latin typeface="+mj-lt"/>
              </a:rPr>
              <a:t>In the beginning </a:t>
            </a:r>
          </a:p>
          <a:p>
            <a:pPr marL="400050" indent="-285750">
              <a:buClr>
                <a:srgbClr val="F95700"/>
              </a:buClr>
              <a:buFont typeface="Courier New" panose="02070309020205020404" pitchFamily="49" charset="0"/>
              <a:buChar char="o"/>
            </a:pPr>
            <a:r>
              <a:rPr lang="en-US" sz="2400" dirty="0">
                <a:solidFill>
                  <a:srgbClr val="595959"/>
                </a:solidFill>
                <a:latin typeface="+mj-lt"/>
              </a:rPr>
              <a:t>Program selection – low hanging fruit</a:t>
            </a:r>
          </a:p>
          <a:p>
            <a:pPr marL="400050" indent="-285750">
              <a:buClr>
                <a:srgbClr val="F95700"/>
              </a:buClr>
              <a:buFont typeface="Courier New" panose="02070309020205020404" pitchFamily="49" charset="0"/>
              <a:buChar char="o"/>
            </a:pPr>
            <a:r>
              <a:rPr lang="en-US" sz="2400" dirty="0">
                <a:solidFill>
                  <a:srgbClr val="595959"/>
                </a:solidFill>
                <a:latin typeface="+mj-lt"/>
              </a:rPr>
              <a:t>Consensus – how will you decide?</a:t>
            </a:r>
          </a:p>
          <a:p>
            <a:pPr marL="400050" indent="-285750">
              <a:buClr>
                <a:srgbClr val="F95700"/>
              </a:buClr>
              <a:buFont typeface="Courier New" panose="02070309020205020404" pitchFamily="49" charset="0"/>
              <a:buChar char="o"/>
            </a:pPr>
            <a:r>
              <a:rPr lang="en-US" sz="2400" dirty="0">
                <a:solidFill>
                  <a:srgbClr val="595959"/>
                </a:solidFill>
                <a:latin typeface="+mj-lt"/>
              </a:rPr>
              <a:t>Communication – in person, on web sites, on apps, at educational events, feedback on metrics.</a:t>
            </a:r>
          </a:p>
        </p:txBody>
      </p:sp>
      <p:pic>
        <p:nvPicPr>
          <p:cNvPr id="17" name="Graphic 16" descr="Head with Gears">
            <a:extLst>
              <a:ext uri="{FF2B5EF4-FFF2-40B4-BE49-F238E27FC236}">
                <a16:creationId xmlns:a16="http://schemas.microsoft.com/office/drawing/2014/main" xmlns="" id="{4E2B3D30-9F03-4147-A1CD-B37F33E783D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49127" y="2376209"/>
            <a:ext cx="2348976" cy="2348976"/>
          </a:xfrm>
          <a:prstGeom prst="rect">
            <a:avLst/>
          </a:prstGeom>
        </p:spPr>
      </p:pic>
    </p:spTree>
    <p:extLst>
      <p:ext uri="{BB962C8B-B14F-4D97-AF65-F5344CB8AC3E}">
        <p14:creationId xmlns:p14="http://schemas.microsoft.com/office/powerpoint/2010/main" val="26099105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70DAEDBD-0DED-40A1-9B63-80770B445B32}"/>
              </a:ext>
            </a:extLst>
          </p:cNvPr>
          <p:cNvSpPr>
            <a:spLocks noGrp="1"/>
          </p:cNvSpPr>
          <p:nvPr>
            <p:ph type="body" sz="quarter" idx="11"/>
          </p:nvPr>
        </p:nvSpPr>
        <p:spPr/>
        <p:txBody>
          <a:bodyPr/>
          <a:lstStyle/>
          <a:p>
            <a:r>
              <a:rPr lang="en-US" dirty="0"/>
              <a:t>Quality program hierarchy of needs</a:t>
            </a:r>
          </a:p>
        </p:txBody>
      </p:sp>
      <p:sp>
        <p:nvSpPr>
          <p:cNvPr id="4" name="Footer Placeholder 3">
            <a:extLst>
              <a:ext uri="{FF2B5EF4-FFF2-40B4-BE49-F238E27FC236}">
                <a16:creationId xmlns:a16="http://schemas.microsoft.com/office/drawing/2014/main" xmlns="" id="{213B6D2A-7EB2-4E37-887F-26BDF7597889}"/>
              </a:ext>
            </a:extLst>
          </p:cNvPr>
          <p:cNvSpPr>
            <a:spLocks noGrp="1"/>
          </p:cNvSpPr>
          <p:nvPr>
            <p:ph type="ftr" sz="quarter" idx="3"/>
          </p:nvPr>
        </p:nvSpPr>
        <p:spPr>
          <a:xfrm>
            <a:off x="838200" y="6448963"/>
            <a:ext cx="7315200" cy="365125"/>
          </a:xfrm>
        </p:spPr>
        <p:txBody>
          <a:bodyPr/>
          <a:lstStyle/>
          <a:p>
            <a:endParaRPr lang="en-US" dirty="0"/>
          </a:p>
          <a:p>
            <a:pPr algn="l"/>
            <a:r>
              <a:rPr lang="en-US" sz="800" dirty="0"/>
              <a:t>©2018 Integrative Emergency Services, LLC. All Rights Reserved  /  Confidential &amp; Proprietary</a:t>
            </a:r>
          </a:p>
          <a:p>
            <a:endParaRPr lang="en-US" dirty="0"/>
          </a:p>
        </p:txBody>
      </p:sp>
      <p:sp>
        <p:nvSpPr>
          <p:cNvPr id="5" name="Slide Number Placeholder 4">
            <a:extLst>
              <a:ext uri="{FF2B5EF4-FFF2-40B4-BE49-F238E27FC236}">
                <a16:creationId xmlns:a16="http://schemas.microsoft.com/office/drawing/2014/main" xmlns="" id="{CD2A671F-53DF-4048-9EFC-A334EC689882}"/>
              </a:ext>
            </a:extLst>
          </p:cNvPr>
          <p:cNvSpPr>
            <a:spLocks noGrp="1"/>
          </p:cNvSpPr>
          <p:nvPr>
            <p:ph type="sldNum" sz="quarter" idx="4"/>
          </p:nvPr>
        </p:nvSpPr>
        <p:spPr/>
        <p:txBody>
          <a:bodyPr/>
          <a:lstStyle/>
          <a:p>
            <a:fld id="{BE1E3162-417D-4857-B772-BE319D4ECC64}" type="slidenum">
              <a:rPr lang="en-US" smtClean="0"/>
              <a:t>9</a:t>
            </a:fld>
            <a:endParaRPr lang="en-US"/>
          </a:p>
        </p:txBody>
      </p:sp>
      <p:sp>
        <p:nvSpPr>
          <p:cNvPr id="12" name="object 3">
            <a:extLst>
              <a:ext uri="{FF2B5EF4-FFF2-40B4-BE49-F238E27FC236}">
                <a16:creationId xmlns:a16="http://schemas.microsoft.com/office/drawing/2014/main" xmlns="" id="{D2CC75AC-0A75-45F3-A387-431F438596DD}"/>
              </a:ext>
            </a:extLst>
          </p:cNvPr>
          <p:cNvSpPr/>
          <p:nvPr/>
        </p:nvSpPr>
        <p:spPr>
          <a:xfrm>
            <a:off x="1508140" y="2236429"/>
            <a:ext cx="8229598" cy="4190999"/>
          </a:xfrm>
          <a:prstGeom prst="rect">
            <a:avLst/>
          </a:prstGeom>
          <a:blipFill dpi="0" rotWithShape="1">
            <a:blip r:embed="rId2" cstate="print">
              <a:duotone>
                <a:prstClr val="black"/>
                <a:srgbClr val="0070C0">
                  <a:tint val="45000"/>
                  <a:satMod val="400000"/>
                </a:srgbClr>
              </a:duotone>
              <a:alphaModFix amt="50000"/>
              <a:extLst>
                <a:ext uri="{BEBA8EAE-BF5A-486C-A8C5-ECC9F3942E4B}">
                  <a14:imgProps xmlns:a14="http://schemas.microsoft.com/office/drawing/2010/main">
                    <a14:imgLayer r:embed="rId3">
                      <a14:imgEffect>
                        <a14:artisticChalkSketch/>
                      </a14:imgEffect>
                    </a14:imgLayer>
                  </a14:imgProps>
                </a:ext>
              </a:extLst>
            </a:blip>
            <a:srcRect/>
            <a:stretch>
              <a:fillRect/>
            </a:stretch>
          </a:blipFill>
        </p:spPr>
        <p:txBody>
          <a:bodyPr wrap="square" lIns="0" tIns="0" rIns="0" bIns="0" rtlCol="0"/>
          <a:lstStyle/>
          <a:p>
            <a:endParaRPr dirty="0"/>
          </a:p>
        </p:txBody>
      </p:sp>
      <p:sp>
        <p:nvSpPr>
          <p:cNvPr id="13" name="TextBox 12">
            <a:extLst>
              <a:ext uri="{FF2B5EF4-FFF2-40B4-BE49-F238E27FC236}">
                <a16:creationId xmlns:a16="http://schemas.microsoft.com/office/drawing/2014/main" xmlns="" id="{5DF8C87D-81A3-4326-8724-D4F52F0358FD}"/>
              </a:ext>
            </a:extLst>
          </p:cNvPr>
          <p:cNvSpPr txBox="1"/>
          <p:nvPr/>
        </p:nvSpPr>
        <p:spPr>
          <a:xfrm>
            <a:off x="2997007" y="2221244"/>
            <a:ext cx="5384993" cy="4135106"/>
          </a:xfrm>
          <a:prstGeom prst="rect">
            <a:avLst/>
          </a:prstGeom>
          <a:noFill/>
        </p:spPr>
        <p:txBody>
          <a:bodyPr wrap="square" rtlCol="0">
            <a:spAutoFit/>
          </a:bodyPr>
          <a:lstStyle/>
          <a:p>
            <a:pPr algn="ctr">
              <a:lnSpc>
                <a:spcPct val="250000"/>
              </a:lnSpc>
            </a:pPr>
            <a:r>
              <a:rPr lang="en-US" b="1" dirty="0">
                <a:solidFill>
                  <a:srgbClr val="012169"/>
                </a:solidFill>
                <a:latin typeface="+mj-lt"/>
              </a:rPr>
              <a:t>Quality Culture</a:t>
            </a:r>
          </a:p>
          <a:p>
            <a:pPr algn="ctr">
              <a:lnSpc>
                <a:spcPct val="250000"/>
              </a:lnSpc>
            </a:pPr>
            <a:r>
              <a:rPr lang="en-US" b="1" dirty="0">
                <a:solidFill>
                  <a:srgbClr val="012169"/>
                </a:solidFill>
                <a:latin typeface="+mj-lt"/>
              </a:rPr>
              <a:t>Collaboration</a:t>
            </a:r>
          </a:p>
          <a:p>
            <a:pPr algn="ctr">
              <a:lnSpc>
                <a:spcPct val="250000"/>
              </a:lnSpc>
            </a:pPr>
            <a:r>
              <a:rPr lang="en-US" b="1" dirty="0">
                <a:solidFill>
                  <a:srgbClr val="012169"/>
                </a:solidFill>
                <a:latin typeface="+mj-lt"/>
              </a:rPr>
              <a:t>Limited practice variation</a:t>
            </a:r>
          </a:p>
          <a:p>
            <a:pPr algn="ctr">
              <a:lnSpc>
                <a:spcPct val="250000"/>
              </a:lnSpc>
            </a:pPr>
            <a:r>
              <a:rPr lang="en-US" b="1" dirty="0">
                <a:solidFill>
                  <a:srgbClr val="012169"/>
                </a:solidFill>
                <a:latin typeface="+mj-lt"/>
              </a:rPr>
              <a:t>Best Practice/Data</a:t>
            </a:r>
          </a:p>
          <a:p>
            <a:pPr algn="ctr">
              <a:lnSpc>
                <a:spcPct val="250000"/>
              </a:lnSpc>
            </a:pPr>
            <a:r>
              <a:rPr lang="en-US" b="1" dirty="0">
                <a:solidFill>
                  <a:srgbClr val="012169"/>
                </a:solidFill>
                <a:latin typeface="+mj-lt"/>
              </a:rPr>
              <a:t>Peer Review/Core Measures</a:t>
            </a:r>
          </a:p>
          <a:p>
            <a:pPr algn="ctr">
              <a:lnSpc>
                <a:spcPct val="250000"/>
              </a:lnSpc>
            </a:pPr>
            <a:r>
              <a:rPr lang="en-US" b="1" dirty="0">
                <a:solidFill>
                  <a:srgbClr val="012169"/>
                </a:solidFill>
                <a:latin typeface="+mj-lt"/>
              </a:rPr>
              <a:t>Emergency Medicine Training / Fully Staffed</a:t>
            </a:r>
          </a:p>
        </p:txBody>
      </p:sp>
      <p:sp>
        <p:nvSpPr>
          <p:cNvPr id="14" name="TextBox 13">
            <a:extLst>
              <a:ext uri="{FF2B5EF4-FFF2-40B4-BE49-F238E27FC236}">
                <a16:creationId xmlns:a16="http://schemas.microsoft.com/office/drawing/2014/main" xmlns="" id="{AA8F89E3-2124-4C64-9B5B-7FAB10EA7F01}"/>
              </a:ext>
            </a:extLst>
          </p:cNvPr>
          <p:cNvSpPr txBox="1"/>
          <p:nvPr/>
        </p:nvSpPr>
        <p:spPr>
          <a:xfrm rot="18872528">
            <a:off x="502301" y="3734474"/>
            <a:ext cx="3698257" cy="461665"/>
          </a:xfrm>
          <a:prstGeom prst="rect">
            <a:avLst/>
          </a:prstGeom>
          <a:noFill/>
        </p:spPr>
        <p:txBody>
          <a:bodyPr wrap="none" rtlCol="0">
            <a:spAutoFit/>
          </a:bodyPr>
          <a:lstStyle/>
          <a:p>
            <a:r>
              <a:rPr lang="en-US" sz="2400" dirty="0">
                <a:latin typeface="+mj-lt"/>
              </a:rPr>
              <a:t>Level of staff participation</a:t>
            </a:r>
          </a:p>
        </p:txBody>
      </p:sp>
      <p:sp>
        <p:nvSpPr>
          <p:cNvPr id="15" name="Arrow: Right 14">
            <a:extLst>
              <a:ext uri="{FF2B5EF4-FFF2-40B4-BE49-F238E27FC236}">
                <a16:creationId xmlns:a16="http://schemas.microsoft.com/office/drawing/2014/main" xmlns="" id="{5BE23ED1-7A2E-43C8-8B80-669EF5EAA270}"/>
              </a:ext>
            </a:extLst>
          </p:cNvPr>
          <p:cNvSpPr/>
          <p:nvPr/>
        </p:nvSpPr>
        <p:spPr>
          <a:xfrm rot="18849926">
            <a:off x="705264" y="4089613"/>
            <a:ext cx="4657576" cy="484632"/>
          </a:xfrm>
          <a:prstGeom prst="rightArrow">
            <a:avLst/>
          </a:prstGeom>
          <a:solidFill>
            <a:srgbClr val="F95700"/>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6" name="Diagram 15">
            <a:extLst>
              <a:ext uri="{FF2B5EF4-FFF2-40B4-BE49-F238E27FC236}">
                <a16:creationId xmlns:a16="http://schemas.microsoft.com/office/drawing/2014/main" xmlns="" id="{58901766-A09A-4F7B-BF7F-4C564273FE08}"/>
              </a:ext>
            </a:extLst>
          </p:cNvPr>
          <p:cNvGraphicFramePr/>
          <p:nvPr>
            <p:extLst>
              <p:ext uri="{D42A27DB-BD31-4B8C-83A1-F6EECF244321}">
                <p14:modId xmlns:p14="http://schemas.microsoft.com/office/powerpoint/2010/main" val="755045079"/>
              </p:ext>
            </p:extLst>
          </p:nvPr>
        </p:nvGraphicFramePr>
        <p:xfrm>
          <a:off x="7916392" y="1760823"/>
          <a:ext cx="3908950" cy="32762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Box 1">
            <a:extLst>
              <a:ext uri="{FF2B5EF4-FFF2-40B4-BE49-F238E27FC236}">
                <a16:creationId xmlns:a16="http://schemas.microsoft.com/office/drawing/2014/main" xmlns="" id="{F048BEDD-F8D2-40FF-A4EB-5571A9B93013}"/>
              </a:ext>
            </a:extLst>
          </p:cNvPr>
          <p:cNvSpPr txBox="1"/>
          <p:nvPr/>
        </p:nvSpPr>
        <p:spPr>
          <a:xfrm>
            <a:off x="9302849" y="2618912"/>
            <a:ext cx="1098378" cy="1200329"/>
          </a:xfrm>
          <a:prstGeom prst="rect">
            <a:avLst/>
          </a:prstGeom>
          <a:noFill/>
        </p:spPr>
        <p:txBody>
          <a:bodyPr wrap="none" rtlCol="0">
            <a:spAutoFit/>
          </a:bodyPr>
          <a:lstStyle/>
          <a:p>
            <a:r>
              <a:rPr lang="en-US" dirty="0">
                <a:solidFill>
                  <a:srgbClr val="012169"/>
                </a:solidFill>
                <a:latin typeface="Grotesque" panose="020B0604020202020204" pitchFamily="34" charset="0"/>
              </a:rPr>
              <a:t> </a:t>
            </a:r>
            <a:r>
              <a:rPr lang="en-US" sz="5400" dirty="0" err="1">
                <a:solidFill>
                  <a:srgbClr val="012169"/>
                </a:solidFill>
                <a:latin typeface="+mj-lt"/>
              </a:rPr>
              <a:t>бσ</a:t>
            </a:r>
            <a:endParaRPr lang="en-US" sz="5400" dirty="0">
              <a:solidFill>
                <a:srgbClr val="012169"/>
              </a:solidFill>
              <a:latin typeface="+mj-lt"/>
            </a:endParaRPr>
          </a:p>
          <a:p>
            <a:endParaRPr lang="en-US" dirty="0">
              <a:solidFill>
                <a:srgbClr val="012169"/>
              </a:solidFill>
            </a:endParaRPr>
          </a:p>
        </p:txBody>
      </p:sp>
      <p:sp>
        <p:nvSpPr>
          <p:cNvPr id="6" name="Oval 5">
            <a:extLst>
              <a:ext uri="{FF2B5EF4-FFF2-40B4-BE49-F238E27FC236}">
                <a16:creationId xmlns:a16="http://schemas.microsoft.com/office/drawing/2014/main" xmlns="" id="{DEC16CA9-07F8-40D9-86BB-1278A09CC025}"/>
              </a:ext>
            </a:extLst>
          </p:cNvPr>
          <p:cNvSpPr/>
          <p:nvPr/>
        </p:nvSpPr>
        <p:spPr>
          <a:xfrm>
            <a:off x="9270393" y="2509861"/>
            <a:ext cx="1234945" cy="1200329"/>
          </a:xfrm>
          <a:prstGeom prst="ellipse">
            <a:avLst/>
          </a:prstGeom>
          <a:noFill/>
          <a:ln w="127000">
            <a:solidFill>
              <a:srgbClr val="0121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1352695"/>
      </p:ext>
    </p:extLst>
  </p:cSld>
  <p:clrMapOvr>
    <a:masterClrMapping/>
  </p:clrMapOvr>
</p:sld>
</file>

<file path=ppt/theme/theme1.xml><?xml version="1.0" encoding="utf-8"?>
<a:theme xmlns:a="http://schemas.openxmlformats.org/drawingml/2006/main" name="2_Office Theme">
  <a:themeElements>
    <a:clrScheme name="IES Colors">
      <a:dk1>
        <a:srgbClr val="012169"/>
      </a:dk1>
      <a:lt1>
        <a:sysClr val="window" lastClr="FFFFFF"/>
      </a:lt1>
      <a:dk2>
        <a:srgbClr val="F95700"/>
      </a:dk2>
      <a:lt2>
        <a:srgbClr val="E7E6E6"/>
      </a:lt2>
      <a:accent1>
        <a:srgbClr val="595959"/>
      </a:accent1>
      <a:accent2>
        <a:srgbClr val="F95700"/>
      </a:accent2>
      <a:accent3>
        <a:srgbClr val="595959"/>
      </a:accent3>
      <a:accent4>
        <a:srgbClr val="012169"/>
      </a:accent4>
      <a:accent5>
        <a:srgbClr val="F95700"/>
      </a:accent5>
      <a:accent6>
        <a:srgbClr val="595959"/>
      </a:accent6>
      <a:hlink>
        <a:srgbClr val="012169"/>
      </a:hlink>
      <a:folHlink>
        <a:srgbClr val="F95700"/>
      </a:folHlink>
    </a:clrScheme>
    <a:fontScheme name="Custom 1">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IES Colors">
      <a:dk1>
        <a:srgbClr val="012169"/>
      </a:dk1>
      <a:lt1>
        <a:sysClr val="window" lastClr="FFFFFF"/>
      </a:lt1>
      <a:dk2>
        <a:srgbClr val="F95700"/>
      </a:dk2>
      <a:lt2>
        <a:srgbClr val="E7E6E6"/>
      </a:lt2>
      <a:accent1>
        <a:srgbClr val="595959"/>
      </a:accent1>
      <a:accent2>
        <a:srgbClr val="F95700"/>
      </a:accent2>
      <a:accent3>
        <a:srgbClr val="595959"/>
      </a:accent3>
      <a:accent4>
        <a:srgbClr val="012169"/>
      </a:accent4>
      <a:accent5>
        <a:srgbClr val="F95700"/>
      </a:accent5>
      <a:accent6>
        <a:srgbClr val="595959"/>
      </a:accent6>
      <a:hlink>
        <a:srgbClr val="012169"/>
      </a:hlink>
      <a:folHlink>
        <a:srgbClr val="F95700"/>
      </a:folHlink>
    </a:clrScheme>
    <a:fontScheme name="Custom 1">
      <a:majorFont>
        <a:latin typeface="Open Sans"/>
        <a:ea typeface=""/>
        <a:cs typeface=""/>
      </a:majorFont>
      <a:minorFont>
        <a:latin typeface="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12066</TotalTime>
  <Words>3053</Words>
  <Application>Microsoft Office PowerPoint</Application>
  <PresentationFormat>Custom</PresentationFormat>
  <Paragraphs>611</Paragraphs>
  <Slides>49</Slides>
  <Notes>11</Notes>
  <HiddenSlides>0</HiddenSlides>
  <MMClips>0</MMClips>
  <ScaleCrop>false</ScaleCrop>
  <HeadingPairs>
    <vt:vector size="4" baseType="variant">
      <vt:variant>
        <vt:lpstr>Theme</vt:lpstr>
      </vt:variant>
      <vt:variant>
        <vt:i4>3</vt:i4>
      </vt:variant>
      <vt:variant>
        <vt:lpstr>Slide Titles</vt:lpstr>
      </vt:variant>
      <vt:variant>
        <vt:i4>49</vt:i4>
      </vt:variant>
    </vt:vector>
  </HeadingPairs>
  <TitlesOfParts>
    <vt:vector size="52" baseType="lpstr">
      <vt:lpstr>2_Office Theme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Shaneen Lang</dc:creator>
  <cp:lastModifiedBy>Yiadom, Maya</cp:lastModifiedBy>
  <cp:revision>104</cp:revision>
  <cp:lastPrinted>2018-04-19T21:32:36Z</cp:lastPrinted>
  <dcterms:created xsi:type="dcterms:W3CDTF">2017-09-14T21:01:52Z</dcterms:created>
  <dcterms:modified xsi:type="dcterms:W3CDTF">2018-11-08T07:51:26Z</dcterms:modified>
</cp:coreProperties>
</file>